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2"/>
  </p:notesMasterIdLst>
  <p:handoutMasterIdLst>
    <p:handoutMasterId r:id="rId83"/>
  </p:handoutMasterIdLst>
  <p:sldIdLst>
    <p:sldId id="1134" r:id="rId5"/>
    <p:sldId id="1928" r:id="rId6"/>
    <p:sldId id="629" r:id="rId7"/>
    <p:sldId id="1871" r:id="rId8"/>
    <p:sldId id="1725" r:id="rId9"/>
    <p:sldId id="1979" r:id="rId10"/>
    <p:sldId id="1981" r:id="rId11"/>
    <p:sldId id="1980" r:id="rId12"/>
    <p:sldId id="1982" r:id="rId13"/>
    <p:sldId id="2041" r:id="rId14"/>
    <p:sldId id="1983" r:id="rId15"/>
    <p:sldId id="1984" r:id="rId16"/>
    <p:sldId id="1985" r:id="rId17"/>
    <p:sldId id="2044" r:id="rId18"/>
    <p:sldId id="2042" r:id="rId19"/>
    <p:sldId id="1989" r:id="rId20"/>
    <p:sldId id="1991" r:id="rId21"/>
    <p:sldId id="1990" r:id="rId22"/>
    <p:sldId id="1992" r:id="rId23"/>
    <p:sldId id="2045" r:id="rId24"/>
    <p:sldId id="2046" r:id="rId25"/>
    <p:sldId id="2055" r:id="rId26"/>
    <p:sldId id="1995" r:id="rId27"/>
    <p:sldId id="1996" r:id="rId28"/>
    <p:sldId id="1997" r:id="rId29"/>
    <p:sldId id="2047" r:id="rId30"/>
    <p:sldId id="2048" r:id="rId31"/>
    <p:sldId id="2049" r:id="rId32"/>
    <p:sldId id="2027" r:id="rId33"/>
    <p:sldId id="2011" r:id="rId34"/>
    <p:sldId id="2029" r:id="rId35"/>
    <p:sldId id="2038" r:id="rId36"/>
    <p:sldId id="2040" r:id="rId37"/>
    <p:sldId id="2043" r:id="rId38"/>
    <p:sldId id="2012" r:id="rId39"/>
    <p:sldId id="1994" r:id="rId40"/>
    <p:sldId id="2001" r:id="rId41"/>
    <p:sldId id="2002" r:id="rId42"/>
    <p:sldId id="2003" r:id="rId43"/>
    <p:sldId id="2004" r:id="rId44"/>
    <p:sldId id="2005" r:id="rId45"/>
    <p:sldId id="2006" r:id="rId46"/>
    <p:sldId id="2056" r:id="rId47"/>
    <p:sldId id="2007" r:id="rId48"/>
    <p:sldId id="2014" r:id="rId49"/>
    <p:sldId id="2015" r:id="rId50"/>
    <p:sldId id="2016" r:id="rId51"/>
    <p:sldId id="2057" r:id="rId52"/>
    <p:sldId id="2008" r:id="rId53"/>
    <p:sldId id="2017" r:id="rId54"/>
    <p:sldId id="2018" r:id="rId55"/>
    <p:sldId id="2019" r:id="rId56"/>
    <p:sldId id="2058" r:id="rId57"/>
    <p:sldId id="2009" r:id="rId58"/>
    <p:sldId id="2020" r:id="rId59"/>
    <p:sldId id="2021" r:id="rId60"/>
    <p:sldId id="2022" r:id="rId61"/>
    <p:sldId id="2059" r:id="rId62"/>
    <p:sldId id="2010" r:id="rId63"/>
    <p:sldId id="2024" r:id="rId64"/>
    <p:sldId id="2025" r:id="rId65"/>
    <p:sldId id="2032" r:id="rId66"/>
    <p:sldId id="2060" r:id="rId67"/>
    <p:sldId id="2023" r:id="rId68"/>
    <p:sldId id="282" r:id="rId69"/>
    <p:sldId id="1936" r:id="rId70"/>
    <p:sldId id="1937" r:id="rId71"/>
    <p:sldId id="1798" r:id="rId72"/>
    <p:sldId id="1724" r:id="rId73"/>
    <p:sldId id="1789" r:id="rId74"/>
    <p:sldId id="2028" r:id="rId75"/>
    <p:sldId id="2030" r:id="rId76"/>
    <p:sldId id="2031" r:id="rId77"/>
    <p:sldId id="2050" r:id="rId78"/>
    <p:sldId id="2051" r:id="rId79"/>
    <p:sldId id="2052" r:id="rId80"/>
    <p:sldId id="2053" r:id="rId81"/>
  </p:sldIdLst>
  <p:sldSz cx="10691813" cy="7561263"/>
  <p:notesSz cx="6889750" cy="10021888"/>
  <p:defaultTextStyle>
    <a:defPPr>
      <a:defRPr lang="fr-FR"/>
    </a:defPPr>
    <a:lvl1pPr marL="0" algn="l" defTabSz="1042207" rtl="0" eaLnBrk="1" latinLnBrk="0" hangingPunct="1">
      <a:defRPr sz="2100" kern="1200">
        <a:solidFill>
          <a:schemeClr val="tx1"/>
        </a:solidFill>
        <a:latin typeface="+mn-lt"/>
        <a:ea typeface="+mn-ea"/>
        <a:cs typeface="+mn-cs"/>
      </a:defRPr>
    </a:lvl1pPr>
    <a:lvl2pPr marL="521104" algn="l" defTabSz="1042207" rtl="0" eaLnBrk="1" latinLnBrk="0" hangingPunct="1">
      <a:defRPr sz="2100" kern="1200">
        <a:solidFill>
          <a:schemeClr val="tx1"/>
        </a:solidFill>
        <a:latin typeface="+mn-lt"/>
        <a:ea typeface="+mn-ea"/>
        <a:cs typeface="+mn-cs"/>
      </a:defRPr>
    </a:lvl2pPr>
    <a:lvl3pPr marL="1042207" algn="l" defTabSz="1042207" rtl="0" eaLnBrk="1" latinLnBrk="0" hangingPunct="1">
      <a:defRPr sz="2100" kern="1200">
        <a:solidFill>
          <a:schemeClr val="tx1"/>
        </a:solidFill>
        <a:latin typeface="+mn-lt"/>
        <a:ea typeface="+mn-ea"/>
        <a:cs typeface="+mn-cs"/>
      </a:defRPr>
    </a:lvl3pPr>
    <a:lvl4pPr marL="1563311" algn="l" defTabSz="1042207" rtl="0" eaLnBrk="1" latinLnBrk="0" hangingPunct="1">
      <a:defRPr sz="2100" kern="1200">
        <a:solidFill>
          <a:schemeClr val="tx1"/>
        </a:solidFill>
        <a:latin typeface="+mn-lt"/>
        <a:ea typeface="+mn-ea"/>
        <a:cs typeface="+mn-cs"/>
      </a:defRPr>
    </a:lvl4pPr>
    <a:lvl5pPr marL="2084415" algn="l" defTabSz="1042207" rtl="0" eaLnBrk="1" latinLnBrk="0" hangingPunct="1">
      <a:defRPr sz="2100" kern="1200">
        <a:solidFill>
          <a:schemeClr val="tx1"/>
        </a:solidFill>
        <a:latin typeface="+mn-lt"/>
        <a:ea typeface="+mn-ea"/>
        <a:cs typeface="+mn-cs"/>
      </a:defRPr>
    </a:lvl5pPr>
    <a:lvl6pPr marL="2605518" algn="l" defTabSz="1042207" rtl="0" eaLnBrk="1" latinLnBrk="0" hangingPunct="1">
      <a:defRPr sz="2100" kern="1200">
        <a:solidFill>
          <a:schemeClr val="tx1"/>
        </a:solidFill>
        <a:latin typeface="+mn-lt"/>
        <a:ea typeface="+mn-ea"/>
        <a:cs typeface="+mn-cs"/>
      </a:defRPr>
    </a:lvl6pPr>
    <a:lvl7pPr marL="3126617" algn="l" defTabSz="1042207" rtl="0" eaLnBrk="1" latinLnBrk="0" hangingPunct="1">
      <a:defRPr sz="2100" kern="1200">
        <a:solidFill>
          <a:schemeClr val="tx1"/>
        </a:solidFill>
        <a:latin typeface="+mn-lt"/>
        <a:ea typeface="+mn-ea"/>
        <a:cs typeface="+mn-cs"/>
      </a:defRPr>
    </a:lvl7pPr>
    <a:lvl8pPr marL="3647724" algn="l" defTabSz="1042207" rtl="0" eaLnBrk="1" latinLnBrk="0" hangingPunct="1">
      <a:defRPr sz="2100" kern="1200">
        <a:solidFill>
          <a:schemeClr val="tx1"/>
        </a:solidFill>
        <a:latin typeface="+mn-lt"/>
        <a:ea typeface="+mn-ea"/>
        <a:cs typeface="+mn-cs"/>
      </a:defRPr>
    </a:lvl8pPr>
    <a:lvl9pPr marL="4168830" algn="l" defTabSz="104220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orient="horz" pos="4468" userDrawn="1">
          <p15:clr>
            <a:srgbClr val="A4A3A4"/>
          </p15:clr>
        </p15:guide>
        <p15:guide id="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BOULLEY" initials="EB" lastIdx="6" clrIdx="0">
    <p:extLst>
      <p:ext uri="{19B8F6BF-5375-455C-9EA6-DF929625EA0E}">
        <p15:presenceInfo xmlns:p15="http://schemas.microsoft.com/office/powerpoint/2012/main" userId="S::e.boulley@socodit.onmicrosoft.com::c85d5ede-ddc3-440a-863e-34871752ca71" providerId="AD"/>
      </p:ext>
    </p:extLst>
  </p:cmAuthor>
  <p:cmAuthor id="2" name="Jean Patrice GASC" initials="JPG" lastIdx="15" clrIdx="1">
    <p:extLst>
      <p:ext uri="{19B8F6BF-5375-455C-9EA6-DF929625EA0E}">
        <p15:presenceInfo xmlns:p15="http://schemas.microsoft.com/office/powerpoint/2012/main" userId="S::jp.gasc@socodit.onmicrosoft.com::1b91e9e9-2e04-43bc-871f-bf5f01f74124" providerId="AD"/>
      </p:ext>
    </p:extLst>
  </p:cmAuthor>
  <p:cmAuthor id="3" name="Gautier CHEVRETON" initials="GC" lastIdx="1" clrIdx="2">
    <p:extLst>
      <p:ext uri="{19B8F6BF-5375-455C-9EA6-DF929625EA0E}">
        <p15:presenceInfo xmlns:p15="http://schemas.microsoft.com/office/powerpoint/2012/main" userId="Gautier CHEVRE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99"/>
    <a:srgbClr val="FF0000"/>
    <a:srgbClr val="FFCC99"/>
    <a:srgbClr val="23B2CF"/>
    <a:srgbClr val="FF9966"/>
    <a:srgbClr val="66FF33"/>
    <a:srgbClr val="CCFFCC"/>
    <a:srgbClr val="B1B2B2"/>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9" d="100"/>
          <a:sy n="59" d="100"/>
        </p:scale>
        <p:origin x="1144" y="48"/>
      </p:cViewPr>
      <p:guideLst>
        <p:guide orient="horz"/>
        <p:guide orient="horz" pos="4468"/>
        <p:guide/>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commentAuthors" Target="commentAuthors.xml"/><Relationship Id="rId89"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utier CHEVRETON" userId="ba2d0461-0d4d-4183-ac59-a9328365ec29" providerId="ADAL" clId="{A07CE140-9748-49BE-BE0C-5F0446EEF1C7}"/>
    <pc:docChg chg="delSld modSld">
      <pc:chgData name="Gautier CHEVRETON" userId="ba2d0461-0d4d-4183-ac59-a9328365ec29" providerId="ADAL" clId="{A07CE140-9748-49BE-BE0C-5F0446EEF1C7}" dt="2024-03-01T10:37:23.503" v="9" actId="20577"/>
      <pc:docMkLst>
        <pc:docMk/>
      </pc:docMkLst>
      <pc:sldChg chg="modSp mod">
        <pc:chgData name="Gautier CHEVRETON" userId="ba2d0461-0d4d-4183-ac59-a9328365ec29" providerId="ADAL" clId="{A07CE140-9748-49BE-BE0C-5F0446EEF1C7}" dt="2024-03-01T10:37:23.503" v="9" actId="20577"/>
        <pc:sldMkLst>
          <pc:docMk/>
          <pc:sldMk cId="1319212041" sldId="1134"/>
        </pc:sldMkLst>
        <pc:spChg chg="mod">
          <ac:chgData name="Gautier CHEVRETON" userId="ba2d0461-0d4d-4183-ac59-a9328365ec29" providerId="ADAL" clId="{A07CE140-9748-49BE-BE0C-5F0446EEF1C7}" dt="2024-03-01T10:37:23.503" v="9" actId="20577"/>
          <ac:spMkLst>
            <pc:docMk/>
            <pc:sldMk cId="1319212041" sldId="1134"/>
            <ac:spMk id="41" creationId="{B4CAC8E5-57C5-4164-BAC5-90782C02EAF5}"/>
          </ac:spMkLst>
        </pc:spChg>
      </pc:sldChg>
      <pc:sldChg chg="delSp">
        <pc:chgData name="Gautier CHEVRETON" userId="ba2d0461-0d4d-4183-ac59-a9328365ec29" providerId="ADAL" clId="{A07CE140-9748-49BE-BE0C-5F0446EEF1C7}" dt="2024-03-01T09:29:29.068" v="0" actId="478"/>
        <pc:sldMkLst>
          <pc:docMk/>
          <pc:sldMk cId="1446428979" sldId="2038"/>
        </pc:sldMkLst>
        <pc:picChg chg="del">
          <ac:chgData name="Gautier CHEVRETON" userId="ba2d0461-0d4d-4183-ac59-a9328365ec29" providerId="ADAL" clId="{A07CE140-9748-49BE-BE0C-5F0446EEF1C7}" dt="2024-03-01T09:29:29.068" v="0" actId="478"/>
          <ac:picMkLst>
            <pc:docMk/>
            <pc:sldMk cId="1446428979" sldId="2038"/>
            <ac:picMk id="1026" creationId="{140F215E-E008-2BDF-E9C2-2D1D0E853263}"/>
          </ac:picMkLst>
        </pc:picChg>
      </pc:sldChg>
      <pc:sldChg chg="del">
        <pc:chgData name="Gautier CHEVRETON" userId="ba2d0461-0d4d-4183-ac59-a9328365ec29" providerId="ADAL" clId="{A07CE140-9748-49BE-BE0C-5F0446EEF1C7}" dt="2024-03-01T09:29:35.577" v="1" actId="47"/>
        <pc:sldMkLst>
          <pc:docMk/>
          <pc:sldMk cId="848637210" sldId="2054"/>
        </pc:sldMkLst>
      </pc:sldChg>
    </pc:docChg>
  </pc:docChgLst>
  <pc:docChgLst>
    <pc:chgData name="Gautier CHEVRETON" userId="ba2d0461-0d4d-4183-ac59-a9328365ec29" providerId="ADAL" clId="{62BD10C4-4AFB-4E57-B7EC-5C6AA645D490}"/>
    <pc:docChg chg="undo redo custSel addSld delSld modSld sldOrd modMainMaster">
      <pc:chgData name="Gautier CHEVRETON" userId="ba2d0461-0d4d-4183-ac59-a9328365ec29" providerId="ADAL" clId="{62BD10C4-4AFB-4E57-B7EC-5C6AA645D490}" dt="2022-01-20T10:14:26.157" v="1904" actId="478"/>
      <pc:docMkLst>
        <pc:docMk/>
      </pc:docMkLst>
      <pc:sldChg chg="mod modShow">
        <pc:chgData name="Gautier CHEVRETON" userId="ba2d0461-0d4d-4183-ac59-a9328365ec29" providerId="ADAL" clId="{62BD10C4-4AFB-4E57-B7EC-5C6AA645D490}" dt="2022-01-20T07:03:33.723" v="1632" actId="729"/>
        <pc:sldMkLst>
          <pc:docMk/>
          <pc:sldMk cId="3305429568" sldId="629"/>
        </pc:sldMkLst>
      </pc:sldChg>
      <pc:sldChg chg="modSp mod">
        <pc:chgData name="Gautier CHEVRETON" userId="ba2d0461-0d4d-4183-ac59-a9328365ec29" providerId="ADAL" clId="{62BD10C4-4AFB-4E57-B7EC-5C6AA645D490}" dt="2022-01-19T15:40:14.560" v="1341" actId="13926"/>
        <pc:sldMkLst>
          <pc:docMk/>
          <pc:sldMk cId="1319212041" sldId="1134"/>
        </pc:sldMkLst>
        <pc:spChg chg="mod">
          <ac:chgData name="Gautier CHEVRETON" userId="ba2d0461-0d4d-4183-ac59-a9328365ec29" providerId="ADAL" clId="{62BD10C4-4AFB-4E57-B7EC-5C6AA645D490}" dt="2022-01-19T15:40:14.560" v="1341" actId="13926"/>
          <ac:spMkLst>
            <pc:docMk/>
            <pc:sldMk cId="1319212041" sldId="1134"/>
            <ac:spMk id="41" creationId="{B4CAC8E5-57C5-4164-BAC5-90782C02EAF5}"/>
          </ac:spMkLst>
        </pc:spChg>
      </pc:sldChg>
      <pc:sldChg chg="modSp mod">
        <pc:chgData name="Gautier CHEVRETON" userId="ba2d0461-0d4d-4183-ac59-a9328365ec29" providerId="ADAL" clId="{62BD10C4-4AFB-4E57-B7EC-5C6AA645D490}" dt="2022-01-10T16:56:29.162" v="794" actId="1036"/>
        <pc:sldMkLst>
          <pc:docMk/>
          <pc:sldMk cId="3600833776" sldId="1928"/>
        </pc:sldMkLst>
        <pc:spChg chg="mod">
          <ac:chgData name="Gautier CHEVRETON" userId="ba2d0461-0d4d-4183-ac59-a9328365ec29" providerId="ADAL" clId="{62BD10C4-4AFB-4E57-B7EC-5C6AA645D490}" dt="2022-01-10T16:56:29.162" v="794" actId="1036"/>
          <ac:spMkLst>
            <pc:docMk/>
            <pc:sldMk cId="3600833776" sldId="1928"/>
            <ac:spMk id="6" creationId="{4CB63C8A-FDF1-4A71-951B-5A53E2D8ED29}"/>
          </ac:spMkLst>
        </pc:spChg>
      </pc:sldChg>
      <pc:sldChg chg="modSp mod">
        <pc:chgData name="Gautier CHEVRETON" userId="ba2d0461-0d4d-4183-ac59-a9328365ec29" providerId="ADAL" clId="{62BD10C4-4AFB-4E57-B7EC-5C6AA645D490}" dt="2022-01-10T16:56:34.791" v="806" actId="1036"/>
        <pc:sldMkLst>
          <pc:docMk/>
          <pc:sldMk cId="2671724624" sldId="1980"/>
        </pc:sldMkLst>
        <pc:spChg chg="mod">
          <ac:chgData name="Gautier CHEVRETON" userId="ba2d0461-0d4d-4183-ac59-a9328365ec29" providerId="ADAL" clId="{62BD10C4-4AFB-4E57-B7EC-5C6AA645D490}" dt="2022-01-10T16:56:34.791" v="806" actId="1036"/>
          <ac:spMkLst>
            <pc:docMk/>
            <pc:sldMk cId="2671724624" sldId="1980"/>
            <ac:spMk id="6" creationId="{4CB63C8A-FDF1-4A71-951B-5A53E2D8ED29}"/>
          </ac:spMkLst>
        </pc:spChg>
      </pc:sldChg>
      <pc:sldChg chg="delSp modSp mod">
        <pc:chgData name="Gautier CHEVRETON" userId="ba2d0461-0d4d-4183-ac59-a9328365ec29" providerId="ADAL" clId="{62BD10C4-4AFB-4E57-B7EC-5C6AA645D490}" dt="2022-01-20T10:05:40.476" v="1845" actId="20577"/>
        <pc:sldMkLst>
          <pc:docMk/>
          <pc:sldMk cId="2663762527" sldId="1981"/>
        </pc:sldMkLst>
        <pc:spChg chg="mod">
          <ac:chgData name="Gautier CHEVRETON" userId="ba2d0461-0d4d-4183-ac59-a9328365ec29" providerId="ADAL" clId="{62BD10C4-4AFB-4E57-B7EC-5C6AA645D490}" dt="2022-01-20T10:05:40.476" v="1845" actId="20577"/>
          <ac:spMkLst>
            <pc:docMk/>
            <pc:sldMk cId="2663762527" sldId="1981"/>
            <ac:spMk id="3" creationId="{2262E187-8587-4006-B318-05E4F7A96E99}"/>
          </ac:spMkLst>
        </pc:spChg>
        <pc:spChg chg="del">
          <ac:chgData name="Gautier CHEVRETON" userId="ba2d0461-0d4d-4183-ac59-a9328365ec29" providerId="ADAL" clId="{62BD10C4-4AFB-4E57-B7EC-5C6AA645D490}" dt="2022-01-20T10:05:36.340" v="1832" actId="478"/>
          <ac:spMkLst>
            <pc:docMk/>
            <pc:sldMk cId="2663762527" sldId="1981"/>
            <ac:spMk id="16" creationId="{B58FE5BD-1069-43BD-B33B-CAAFFEC425A6}"/>
          </ac:spMkLst>
        </pc:spChg>
        <pc:spChg chg="mod">
          <ac:chgData name="Gautier CHEVRETON" userId="ba2d0461-0d4d-4183-ac59-a9328365ec29" providerId="ADAL" clId="{62BD10C4-4AFB-4E57-B7EC-5C6AA645D490}" dt="2022-01-20T10:05:34.450" v="1831" actId="1076"/>
          <ac:spMkLst>
            <pc:docMk/>
            <pc:sldMk cId="2663762527" sldId="1981"/>
            <ac:spMk id="74" creationId="{78ACE2E3-C496-4FB4-BA15-5FD4B30891CC}"/>
          </ac:spMkLst>
        </pc:spChg>
      </pc:sldChg>
      <pc:sldChg chg="addSp delSp modSp mod">
        <pc:chgData name="Gautier CHEVRETON" userId="ba2d0461-0d4d-4183-ac59-a9328365ec29" providerId="ADAL" clId="{62BD10C4-4AFB-4E57-B7EC-5C6AA645D490}" dt="2022-01-19T16:03:50.154" v="1547" actId="1076"/>
        <pc:sldMkLst>
          <pc:docMk/>
          <pc:sldMk cId="3063608921" sldId="1983"/>
        </pc:sldMkLst>
        <pc:spChg chg="add del mod">
          <ac:chgData name="Gautier CHEVRETON" userId="ba2d0461-0d4d-4183-ac59-a9328365ec29" providerId="ADAL" clId="{62BD10C4-4AFB-4E57-B7EC-5C6AA645D490}" dt="2022-01-19T15:58:55.407" v="1539" actId="478"/>
          <ac:spMkLst>
            <pc:docMk/>
            <pc:sldMk cId="3063608921" sldId="1983"/>
            <ac:spMk id="4" creationId="{E34829B1-AECC-46BB-9128-8A9B0D743EE7}"/>
          </ac:spMkLst>
        </pc:spChg>
        <pc:picChg chg="del">
          <ac:chgData name="Gautier CHEVRETON" userId="ba2d0461-0d4d-4183-ac59-a9328365ec29" providerId="ADAL" clId="{62BD10C4-4AFB-4E57-B7EC-5C6AA645D490}" dt="2022-01-19T16:03:42.480" v="1542" actId="478"/>
          <ac:picMkLst>
            <pc:docMk/>
            <pc:sldMk cId="3063608921" sldId="1983"/>
            <ac:picMk id="7" creationId="{D9DD5A7B-3161-4AC2-8A7A-497BD46CE405}"/>
          </ac:picMkLst>
        </pc:picChg>
        <pc:picChg chg="del">
          <ac:chgData name="Gautier CHEVRETON" userId="ba2d0461-0d4d-4183-ac59-a9328365ec29" providerId="ADAL" clId="{62BD10C4-4AFB-4E57-B7EC-5C6AA645D490}" dt="2022-01-19T15:58:46.824" v="1535" actId="478"/>
          <ac:picMkLst>
            <pc:docMk/>
            <pc:sldMk cId="3063608921" sldId="1983"/>
            <ac:picMk id="8" creationId="{2660C30C-B951-46C5-854C-E54DA7098A65}"/>
          </ac:picMkLst>
        </pc:picChg>
        <pc:picChg chg="add mod">
          <ac:chgData name="Gautier CHEVRETON" userId="ba2d0461-0d4d-4183-ac59-a9328365ec29" providerId="ADAL" clId="{62BD10C4-4AFB-4E57-B7EC-5C6AA645D490}" dt="2022-01-19T15:59:00.759" v="1541" actId="1076"/>
          <ac:picMkLst>
            <pc:docMk/>
            <pc:sldMk cId="3063608921" sldId="1983"/>
            <ac:picMk id="9" creationId="{34979B9C-587C-4221-9B37-F42C9C9B14E1}"/>
          </ac:picMkLst>
        </pc:picChg>
        <pc:picChg chg="add mod">
          <ac:chgData name="Gautier CHEVRETON" userId="ba2d0461-0d4d-4183-ac59-a9328365ec29" providerId="ADAL" clId="{62BD10C4-4AFB-4E57-B7EC-5C6AA645D490}" dt="2022-01-19T16:03:50.154" v="1547" actId="1076"/>
          <ac:picMkLst>
            <pc:docMk/>
            <pc:sldMk cId="3063608921" sldId="1983"/>
            <ac:picMk id="13" creationId="{B045F2DF-051B-4488-82C5-5405D7659D29}"/>
          </ac:picMkLst>
        </pc:picChg>
      </pc:sldChg>
      <pc:sldChg chg="modSp mod">
        <pc:chgData name="Gautier CHEVRETON" userId="ba2d0461-0d4d-4183-ac59-a9328365ec29" providerId="ADAL" clId="{62BD10C4-4AFB-4E57-B7EC-5C6AA645D490}" dt="2022-01-10T16:56:40.818" v="815" actId="1036"/>
        <pc:sldMkLst>
          <pc:docMk/>
          <pc:sldMk cId="4283715339" sldId="1989"/>
        </pc:sldMkLst>
        <pc:spChg chg="mod">
          <ac:chgData name="Gautier CHEVRETON" userId="ba2d0461-0d4d-4183-ac59-a9328365ec29" providerId="ADAL" clId="{62BD10C4-4AFB-4E57-B7EC-5C6AA645D490}" dt="2022-01-10T16:56:40.818" v="815" actId="1036"/>
          <ac:spMkLst>
            <pc:docMk/>
            <pc:sldMk cId="4283715339" sldId="1989"/>
            <ac:spMk id="6" creationId="{4CB63C8A-FDF1-4A71-951B-5A53E2D8ED29}"/>
          </ac:spMkLst>
        </pc:spChg>
      </pc:sldChg>
      <pc:sldChg chg="addSp delSp modSp mod">
        <pc:chgData name="Gautier CHEVRETON" userId="ba2d0461-0d4d-4183-ac59-a9328365ec29" providerId="ADAL" clId="{62BD10C4-4AFB-4E57-B7EC-5C6AA645D490}" dt="2022-01-20T10:12:46.297" v="1893" actId="1035"/>
        <pc:sldMkLst>
          <pc:docMk/>
          <pc:sldMk cId="504148501" sldId="1990"/>
        </pc:sldMkLst>
        <pc:spChg chg="mod">
          <ac:chgData name="Gautier CHEVRETON" userId="ba2d0461-0d4d-4183-ac59-a9328365ec29" providerId="ADAL" clId="{62BD10C4-4AFB-4E57-B7EC-5C6AA645D490}" dt="2022-01-10T16:51:45.085" v="740" actId="20577"/>
          <ac:spMkLst>
            <pc:docMk/>
            <pc:sldMk cId="504148501" sldId="1990"/>
            <ac:spMk id="2" creationId="{41FC6C56-6E20-4E5E-9431-6FF9F4F13299}"/>
          </ac:spMkLst>
        </pc:spChg>
        <pc:spChg chg="mod">
          <ac:chgData name="Gautier CHEVRETON" userId="ba2d0461-0d4d-4183-ac59-a9328365ec29" providerId="ADAL" clId="{62BD10C4-4AFB-4E57-B7EC-5C6AA645D490}" dt="2022-01-20T10:11:17.542" v="1851"/>
          <ac:spMkLst>
            <pc:docMk/>
            <pc:sldMk cId="504148501" sldId="1990"/>
            <ac:spMk id="5" creationId="{929CC157-956C-4D03-A41C-85E4DF1DDD7A}"/>
          </ac:spMkLst>
        </pc:spChg>
        <pc:spChg chg="mod">
          <ac:chgData name="Gautier CHEVRETON" userId="ba2d0461-0d4d-4183-ac59-a9328365ec29" providerId="ADAL" clId="{62BD10C4-4AFB-4E57-B7EC-5C6AA645D490}" dt="2022-01-20T10:12:22.136" v="1859" actId="20577"/>
          <ac:spMkLst>
            <pc:docMk/>
            <pc:sldMk cId="504148501" sldId="1990"/>
            <ac:spMk id="14" creationId="{3B9E7F42-42F2-4CE4-9182-B066607D715C}"/>
          </ac:spMkLst>
        </pc:spChg>
        <pc:spChg chg="mod">
          <ac:chgData name="Gautier CHEVRETON" userId="ba2d0461-0d4d-4183-ac59-a9328365ec29" providerId="ADAL" clId="{62BD10C4-4AFB-4E57-B7EC-5C6AA645D490}" dt="2022-01-20T10:12:13.569" v="1857" actId="20577"/>
          <ac:spMkLst>
            <pc:docMk/>
            <pc:sldMk cId="504148501" sldId="1990"/>
            <ac:spMk id="18" creationId="{AC119A2A-D346-4DF2-BE43-EAC63DD83BA9}"/>
          </ac:spMkLst>
        </pc:spChg>
        <pc:spChg chg="mod">
          <ac:chgData name="Gautier CHEVRETON" userId="ba2d0461-0d4d-4183-ac59-a9328365ec29" providerId="ADAL" clId="{62BD10C4-4AFB-4E57-B7EC-5C6AA645D490}" dt="2022-01-20T10:12:00.853" v="1855" actId="20577"/>
          <ac:spMkLst>
            <pc:docMk/>
            <pc:sldMk cId="504148501" sldId="1990"/>
            <ac:spMk id="26" creationId="{4121756C-0C88-43FE-978B-8E433E85F23C}"/>
          </ac:spMkLst>
        </pc:spChg>
        <pc:picChg chg="add mod ord">
          <ac:chgData name="Gautier CHEVRETON" userId="ba2d0461-0d4d-4183-ac59-a9328365ec29" providerId="ADAL" clId="{62BD10C4-4AFB-4E57-B7EC-5C6AA645D490}" dt="2022-01-20T10:12:46.297" v="1893" actId="1035"/>
          <ac:picMkLst>
            <pc:docMk/>
            <pc:sldMk cId="504148501" sldId="1990"/>
            <ac:picMk id="6" creationId="{BEF7A645-F698-4CD1-A42F-502BF6A7371C}"/>
          </ac:picMkLst>
        </pc:picChg>
        <pc:picChg chg="del">
          <ac:chgData name="Gautier CHEVRETON" userId="ba2d0461-0d4d-4183-ac59-a9328365ec29" providerId="ADAL" clId="{62BD10C4-4AFB-4E57-B7EC-5C6AA645D490}" dt="2022-01-20T10:12:24.514" v="1860" actId="478"/>
          <ac:picMkLst>
            <pc:docMk/>
            <pc:sldMk cId="504148501" sldId="1990"/>
            <ac:picMk id="11" creationId="{5CBBCC93-6166-44DF-A96F-C538CB1B9EA8}"/>
          </ac:picMkLst>
        </pc:picChg>
      </pc:sldChg>
      <pc:sldChg chg="modSp">
        <pc:chgData name="Gautier CHEVRETON" userId="ba2d0461-0d4d-4183-ac59-a9328365ec29" providerId="ADAL" clId="{62BD10C4-4AFB-4E57-B7EC-5C6AA645D490}" dt="2022-01-20T10:11:17.542" v="1851"/>
        <pc:sldMkLst>
          <pc:docMk/>
          <pc:sldMk cId="3746518818" sldId="1991"/>
        </pc:sldMkLst>
        <pc:spChg chg="mod">
          <ac:chgData name="Gautier CHEVRETON" userId="ba2d0461-0d4d-4183-ac59-a9328365ec29" providerId="ADAL" clId="{62BD10C4-4AFB-4E57-B7EC-5C6AA645D490}" dt="2022-01-20T10:11:17.542" v="1851"/>
          <ac:spMkLst>
            <pc:docMk/>
            <pc:sldMk cId="3746518818" sldId="1991"/>
            <ac:spMk id="5" creationId="{929CC157-956C-4D03-A41C-85E4DF1DDD7A}"/>
          </ac:spMkLst>
        </pc:spChg>
      </pc:sldChg>
      <pc:sldChg chg="addSp delSp modSp mod">
        <pc:chgData name="Gautier CHEVRETON" userId="ba2d0461-0d4d-4183-ac59-a9328365ec29" providerId="ADAL" clId="{62BD10C4-4AFB-4E57-B7EC-5C6AA645D490}" dt="2022-01-20T10:11:17.542" v="1851"/>
        <pc:sldMkLst>
          <pc:docMk/>
          <pc:sldMk cId="3546835144" sldId="1992"/>
        </pc:sldMkLst>
        <pc:spChg chg="mod">
          <ac:chgData name="Gautier CHEVRETON" userId="ba2d0461-0d4d-4183-ac59-a9328365ec29" providerId="ADAL" clId="{62BD10C4-4AFB-4E57-B7EC-5C6AA645D490}" dt="2022-01-20T10:11:17.542" v="1851"/>
          <ac:spMkLst>
            <pc:docMk/>
            <pc:sldMk cId="3546835144" sldId="1992"/>
            <ac:spMk id="5" creationId="{929CC157-956C-4D03-A41C-85E4DF1DDD7A}"/>
          </ac:spMkLst>
        </pc:spChg>
        <pc:spChg chg="mod">
          <ac:chgData name="Gautier CHEVRETON" userId="ba2d0461-0d4d-4183-ac59-a9328365ec29" providerId="ADAL" clId="{62BD10C4-4AFB-4E57-B7EC-5C6AA645D490}" dt="2022-01-19T16:08:47.186" v="1631" actId="1036"/>
          <ac:spMkLst>
            <pc:docMk/>
            <pc:sldMk cId="3546835144" sldId="1992"/>
            <ac:spMk id="30" creationId="{4F2EFA01-3F1B-47F7-8B53-482A505E1257}"/>
          </ac:spMkLst>
        </pc:spChg>
        <pc:spChg chg="mod">
          <ac:chgData name="Gautier CHEVRETON" userId="ba2d0461-0d4d-4183-ac59-a9328365ec29" providerId="ADAL" clId="{62BD10C4-4AFB-4E57-B7EC-5C6AA645D490}" dt="2022-01-19T16:08:47.186" v="1631" actId="1036"/>
          <ac:spMkLst>
            <pc:docMk/>
            <pc:sldMk cId="3546835144" sldId="1992"/>
            <ac:spMk id="35" creationId="{5A7A8D64-A5FB-425E-8A7D-A3F5B8911379}"/>
          </ac:spMkLst>
        </pc:spChg>
        <pc:spChg chg="add del mod">
          <ac:chgData name="Gautier CHEVRETON" userId="ba2d0461-0d4d-4183-ac59-a9328365ec29" providerId="ADAL" clId="{62BD10C4-4AFB-4E57-B7EC-5C6AA645D490}" dt="2022-01-19T16:05:06.365" v="1548" actId="478"/>
          <ac:spMkLst>
            <pc:docMk/>
            <pc:sldMk cId="3546835144" sldId="1992"/>
            <ac:spMk id="68" creationId="{6DD0D910-375D-4C40-84F1-DCADBFE961A4}"/>
          </ac:spMkLst>
        </pc:spChg>
        <pc:spChg chg="mod">
          <ac:chgData name="Gautier CHEVRETON" userId="ba2d0461-0d4d-4183-ac59-a9328365ec29" providerId="ADAL" clId="{62BD10C4-4AFB-4E57-B7EC-5C6AA645D490}" dt="2022-01-19T16:08:32.863" v="1608"/>
          <ac:spMkLst>
            <pc:docMk/>
            <pc:sldMk cId="3546835144" sldId="1992"/>
            <ac:spMk id="87" creationId="{406E43AC-0F22-427A-AB66-B872ECE1599D}"/>
          </ac:spMkLst>
        </pc:spChg>
        <pc:spChg chg="mod">
          <ac:chgData name="Gautier CHEVRETON" userId="ba2d0461-0d4d-4183-ac59-a9328365ec29" providerId="ADAL" clId="{62BD10C4-4AFB-4E57-B7EC-5C6AA645D490}" dt="2022-01-19T16:08:35.559" v="1613" actId="20577"/>
          <ac:spMkLst>
            <pc:docMk/>
            <pc:sldMk cId="3546835144" sldId="1992"/>
            <ac:spMk id="88" creationId="{3AF85876-53E4-43D9-B208-815F075335AE}"/>
          </ac:spMkLst>
        </pc:spChg>
        <pc:spChg chg="mod">
          <ac:chgData name="Gautier CHEVRETON" userId="ba2d0461-0d4d-4183-ac59-a9328365ec29" providerId="ADAL" clId="{62BD10C4-4AFB-4E57-B7EC-5C6AA645D490}" dt="2022-01-19T16:08:29.430" v="1607" actId="20577"/>
          <ac:spMkLst>
            <pc:docMk/>
            <pc:sldMk cId="3546835144" sldId="1992"/>
            <ac:spMk id="92" creationId="{846F1F24-09CC-4F48-98CC-4461F87F6B14}"/>
          </ac:spMkLst>
        </pc:spChg>
        <pc:spChg chg="mod">
          <ac:chgData name="Gautier CHEVRETON" userId="ba2d0461-0d4d-4183-ac59-a9328365ec29" providerId="ADAL" clId="{62BD10C4-4AFB-4E57-B7EC-5C6AA645D490}" dt="2022-01-19T16:08:38.888" v="1614"/>
          <ac:spMkLst>
            <pc:docMk/>
            <pc:sldMk cId="3546835144" sldId="1992"/>
            <ac:spMk id="93" creationId="{0B910141-2519-4FC6-A367-E374AAFEE56B}"/>
          </ac:spMkLst>
        </pc:spChg>
        <pc:spChg chg="mod">
          <ac:chgData name="Gautier CHEVRETON" userId="ba2d0461-0d4d-4183-ac59-a9328365ec29" providerId="ADAL" clId="{62BD10C4-4AFB-4E57-B7EC-5C6AA645D490}" dt="2022-01-19T16:08:11.855" v="1595" actId="207"/>
          <ac:spMkLst>
            <pc:docMk/>
            <pc:sldMk cId="3546835144" sldId="1992"/>
            <ac:spMk id="107" creationId="{1DDBD353-5A37-4F71-B3AE-85C0784FF745}"/>
          </ac:spMkLst>
        </pc:spChg>
        <pc:spChg chg="mod">
          <ac:chgData name="Gautier CHEVRETON" userId="ba2d0461-0d4d-4183-ac59-a9328365ec29" providerId="ADAL" clId="{62BD10C4-4AFB-4E57-B7EC-5C6AA645D490}" dt="2022-01-19T16:07:57.559" v="1593" actId="207"/>
          <ac:spMkLst>
            <pc:docMk/>
            <pc:sldMk cId="3546835144" sldId="1992"/>
            <ac:spMk id="110" creationId="{CB4CBC81-E0BC-40FE-A035-3A126C29892F}"/>
          </ac:spMkLst>
        </pc:spChg>
        <pc:grpChg chg="del">
          <ac:chgData name="Gautier CHEVRETON" userId="ba2d0461-0d4d-4183-ac59-a9328365ec29" providerId="ADAL" clId="{62BD10C4-4AFB-4E57-B7EC-5C6AA645D490}" dt="2022-01-19T16:05:54.868" v="1557" actId="478"/>
          <ac:grpSpMkLst>
            <pc:docMk/>
            <pc:sldMk cId="3546835144" sldId="1992"/>
            <ac:grpSpMk id="12" creationId="{5A4AD6DC-D80B-48CB-83A7-3EBF3D0E189A}"/>
          </ac:grpSpMkLst>
        </pc:grpChg>
        <pc:grpChg chg="del">
          <ac:chgData name="Gautier CHEVRETON" userId="ba2d0461-0d4d-4183-ac59-a9328365ec29" providerId="ADAL" clId="{62BD10C4-4AFB-4E57-B7EC-5C6AA645D490}" dt="2022-01-19T16:05:48.108" v="1554" actId="478"/>
          <ac:grpSpMkLst>
            <pc:docMk/>
            <pc:sldMk cId="3546835144" sldId="1992"/>
            <ac:grpSpMk id="13" creationId="{BC6AB773-5FAE-4EE6-9721-C407D11486B3}"/>
          </ac:grpSpMkLst>
        </pc:grpChg>
        <pc:grpChg chg="del">
          <ac:chgData name="Gautier CHEVRETON" userId="ba2d0461-0d4d-4183-ac59-a9328365ec29" providerId="ADAL" clId="{62BD10C4-4AFB-4E57-B7EC-5C6AA645D490}" dt="2022-01-19T16:05:54.868" v="1557" actId="478"/>
          <ac:grpSpMkLst>
            <pc:docMk/>
            <pc:sldMk cId="3546835144" sldId="1992"/>
            <ac:grpSpMk id="80" creationId="{CB7C13ED-03C3-4BA7-9325-BC5BCACCC98F}"/>
          </ac:grpSpMkLst>
        </pc:grpChg>
        <pc:grpChg chg="add del mod">
          <ac:chgData name="Gautier CHEVRETON" userId="ba2d0461-0d4d-4183-ac59-a9328365ec29" providerId="ADAL" clId="{62BD10C4-4AFB-4E57-B7EC-5C6AA645D490}" dt="2022-01-19T16:08:23.192" v="1597" actId="14100"/>
          <ac:grpSpMkLst>
            <pc:docMk/>
            <pc:sldMk cId="3546835144" sldId="1992"/>
            <ac:grpSpMk id="85" creationId="{DDCA054E-BB23-486E-97FF-62D4787C15FC}"/>
          </ac:grpSpMkLst>
        </pc:grpChg>
        <pc:grpChg chg="mod">
          <ac:chgData name="Gautier CHEVRETON" userId="ba2d0461-0d4d-4183-ac59-a9328365ec29" providerId="ADAL" clId="{62BD10C4-4AFB-4E57-B7EC-5C6AA645D490}" dt="2022-01-19T16:08:19.880" v="1596" actId="14100"/>
          <ac:grpSpMkLst>
            <pc:docMk/>
            <pc:sldMk cId="3546835144" sldId="1992"/>
            <ac:grpSpMk id="90" creationId="{616B91D4-CE4F-439B-A790-D9860BEB467C}"/>
          </ac:grpSpMkLst>
        </pc:grpChg>
        <pc:grpChg chg="del">
          <ac:chgData name="Gautier CHEVRETON" userId="ba2d0461-0d4d-4183-ac59-a9328365ec29" providerId="ADAL" clId="{62BD10C4-4AFB-4E57-B7EC-5C6AA645D490}" dt="2022-01-19T16:05:39.744" v="1553" actId="478"/>
          <ac:grpSpMkLst>
            <pc:docMk/>
            <pc:sldMk cId="3546835144" sldId="1992"/>
            <ac:grpSpMk id="95" creationId="{BA5B421B-ADDF-44D8-AF5B-C2D43EA081B7}"/>
          </ac:grpSpMkLst>
        </pc:grpChg>
        <pc:grpChg chg="del">
          <ac:chgData name="Gautier CHEVRETON" userId="ba2d0461-0d4d-4183-ac59-a9328365ec29" providerId="ADAL" clId="{62BD10C4-4AFB-4E57-B7EC-5C6AA645D490}" dt="2022-01-19T16:06:03.228" v="1561" actId="478"/>
          <ac:grpSpMkLst>
            <pc:docMk/>
            <pc:sldMk cId="3546835144" sldId="1992"/>
            <ac:grpSpMk id="111" creationId="{D5CBE12F-06BE-4553-BC58-A4F2BF7BE3FB}"/>
          </ac:grpSpMkLst>
        </pc:grpChg>
        <pc:graphicFrameChg chg="mod">
          <ac:chgData name="Gautier CHEVRETON" userId="ba2d0461-0d4d-4183-ac59-a9328365ec29" providerId="ADAL" clId="{62BD10C4-4AFB-4E57-B7EC-5C6AA645D490}" dt="2022-01-19T16:07:37.423" v="1590" actId="14100"/>
          <ac:graphicFrameMkLst>
            <pc:docMk/>
            <pc:sldMk cId="3546835144" sldId="1992"/>
            <ac:graphicFrameMk id="101" creationId="{FD073D44-1341-456E-985A-DFF79F450762}"/>
          </ac:graphicFrameMkLst>
        </pc:graphicFrameChg>
        <pc:cxnChg chg="del">
          <ac:chgData name="Gautier CHEVRETON" userId="ba2d0461-0d4d-4183-ac59-a9328365ec29" providerId="ADAL" clId="{62BD10C4-4AFB-4E57-B7EC-5C6AA645D490}" dt="2022-01-19T16:05:59.097" v="1559" actId="478"/>
          <ac:cxnSpMkLst>
            <pc:docMk/>
            <pc:sldMk cId="3546835144" sldId="1992"/>
            <ac:cxnSpMk id="10" creationId="{0B6255EF-6E08-4978-BC38-7AE53E6C86A8}"/>
          </ac:cxnSpMkLst>
        </pc:cxnChg>
        <pc:cxnChg chg="mod">
          <ac:chgData name="Gautier CHEVRETON" userId="ba2d0461-0d4d-4183-ac59-a9328365ec29" providerId="ADAL" clId="{62BD10C4-4AFB-4E57-B7EC-5C6AA645D490}" dt="2022-01-19T16:08:47.186" v="1631" actId="1036"/>
          <ac:cxnSpMkLst>
            <pc:docMk/>
            <pc:sldMk cId="3546835144" sldId="1992"/>
            <ac:cxnSpMk id="34" creationId="{C4B4BBDF-FFB6-43CB-8620-DA01353B0CD5}"/>
          </ac:cxnSpMkLst>
        </pc:cxnChg>
        <pc:cxnChg chg="mod">
          <ac:chgData name="Gautier CHEVRETON" userId="ba2d0461-0d4d-4183-ac59-a9328365ec29" providerId="ADAL" clId="{62BD10C4-4AFB-4E57-B7EC-5C6AA645D490}" dt="2022-01-19T16:08:47.186" v="1631" actId="1036"/>
          <ac:cxnSpMkLst>
            <pc:docMk/>
            <pc:sldMk cId="3546835144" sldId="1992"/>
            <ac:cxnSpMk id="36" creationId="{F925A90B-8727-43DD-A3A2-8FB0D6BD4283}"/>
          </ac:cxnSpMkLst>
        </pc:cxnChg>
        <pc:cxnChg chg="del">
          <ac:chgData name="Gautier CHEVRETON" userId="ba2d0461-0d4d-4183-ac59-a9328365ec29" providerId="ADAL" clId="{62BD10C4-4AFB-4E57-B7EC-5C6AA645D490}" dt="2022-01-19T16:05:57.314" v="1558" actId="478"/>
          <ac:cxnSpMkLst>
            <pc:docMk/>
            <pc:sldMk cId="3546835144" sldId="1992"/>
            <ac:cxnSpMk id="71" creationId="{FD56D2B9-3A7E-4F60-B4D5-E067C297231D}"/>
          </ac:cxnSpMkLst>
        </pc:cxnChg>
        <pc:cxnChg chg="topLvl">
          <ac:chgData name="Gautier CHEVRETON" userId="ba2d0461-0d4d-4183-ac59-a9328365ec29" providerId="ADAL" clId="{62BD10C4-4AFB-4E57-B7EC-5C6AA645D490}" dt="2022-01-19T16:06:03.228" v="1561" actId="478"/>
          <ac:cxnSpMkLst>
            <pc:docMk/>
            <pc:sldMk cId="3546835144" sldId="1992"/>
            <ac:cxnSpMk id="84" creationId="{DDF1168D-12F4-4FBE-A75E-18D5253C1524}"/>
          </ac:cxnSpMkLst>
        </pc:cxnChg>
        <pc:cxnChg chg="del">
          <ac:chgData name="Gautier CHEVRETON" userId="ba2d0461-0d4d-4183-ac59-a9328365ec29" providerId="ADAL" clId="{62BD10C4-4AFB-4E57-B7EC-5C6AA645D490}" dt="2022-01-19T16:06:01.807" v="1560" actId="478"/>
          <ac:cxnSpMkLst>
            <pc:docMk/>
            <pc:sldMk cId="3546835144" sldId="1992"/>
            <ac:cxnSpMk id="89" creationId="{FE6234B2-0A4B-403E-B732-9CCB94FE8B26}"/>
          </ac:cxnSpMkLst>
        </pc:cxnChg>
        <pc:cxnChg chg="del topLvl">
          <ac:chgData name="Gautier CHEVRETON" userId="ba2d0461-0d4d-4183-ac59-a9328365ec29" providerId="ADAL" clId="{62BD10C4-4AFB-4E57-B7EC-5C6AA645D490}" dt="2022-01-19T16:06:03.228" v="1561" actId="478"/>
          <ac:cxnSpMkLst>
            <pc:docMk/>
            <pc:sldMk cId="3546835144" sldId="1992"/>
            <ac:cxnSpMk id="94" creationId="{BE19FFC2-3C67-49F5-99D7-C7FD5C0DDA9F}"/>
          </ac:cxnSpMkLst>
        </pc:cxnChg>
      </pc:sldChg>
      <pc:sldChg chg="delSp del mod">
        <pc:chgData name="Gautier CHEVRETON" userId="ba2d0461-0d4d-4183-ac59-a9328365ec29" providerId="ADAL" clId="{62BD10C4-4AFB-4E57-B7EC-5C6AA645D490}" dt="2022-01-10T16:56:47.268" v="816" actId="47"/>
        <pc:sldMkLst>
          <pc:docMk/>
          <pc:sldMk cId="2043392576" sldId="1993"/>
        </pc:sldMkLst>
        <pc:spChg chg="del">
          <ac:chgData name="Gautier CHEVRETON" userId="ba2d0461-0d4d-4183-ac59-a9328365ec29" providerId="ADAL" clId="{62BD10C4-4AFB-4E57-B7EC-5C6AA645D490}" dt="2022-01-10T16:56:21.233" v="784" actId="478"/>
          <ac:spMkLst>
            <pc:docMk/>
            <pc:sldMk cId="2043392576" sldId="1993"/>
            <ac:spMk id="5" creationId="{C329170E-186D-4AB0-865B-EBF5F30A29EA}"/>
          </ac:spMkLst>
        </pc:spChg>
      </pc:sldChg>
      <pc:sldChg chg="modSp">
        <pc:chgData name="Gautier CHEVRETON" userId="ba2d0461-0d4d-4183-ac59-a9328365ec29" providerId="ADAL" clId="{62BD10C4-4AFB-4E57-B7EC-5C6AA645D490}" dt="2022-01-20T10:11:17.542" v="1851"/>
        <pc:sldMkLst>
          <pc:docMk/>
          <pc:sldMk cId="3366191393" sldId="1994"/>
        </pc:sldMkLst>
        <pc:spChg chg="mod">
          <ac:chgData name="Gautier CHEVRETON" userId="ba2d0461-0d4d-4183-ac59-a9328365ec29" providerId="ADAL" clId="{62BD10C4-4AFB-4E57-B7EC-5C6AA645D490}" dt="2022-01-20T10:11:17.542" v="1851"/>
          <ac:spMkLst>
            <pc:docMk/>
            <pc:sldMk cId="3366191393" sldId="1994"/>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4132033999" sldId="1995"/>
        </pc:sldMkLst>
        <pc:spChg chg="mod">
          <ac:chgData name="Gautier CHEVRETON" userId="ba2d0461-0d4d-4183-ac59-a9328365ec29" providerId="ADAL" clId="{62BD10C4-4AFB-4E57-B7EC-5C6AA645D490}" dt="2022-01-20T10:11:17.542" v="1851"/>
          <ac:spMkLst>
            <pc:docMk/>
            <pc:sldMk cId="4132033999" sldId="1995"/>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1571942956" sldId="1996"/>
        </pc:sldMkLst>
        <pc:spChg chg="mod">
          <ac:chgData name="Gautier CHEVRETON" userId="ba2d0461-0d4d-4183-ac59-a9328365ec29" providerId="ADAL" clId="{62BD10C4-4AFB-4E57-B7EC-5C6AA645D490}" dt="2022-01-20T10:11:17.542" v="1851"/>
          <ac:spMkLst>
            <pc:docMk/>
            <pc:sldMk cId="1571942956" sldId="1996"/>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3667663875" sldId="1997"/>
        </pc:sldMkLst>
        <pc:spChg chg="mod">
          <ac:chgData name="Gautier CHEVRETON" userId="ba2d0461-0d4d-4183-ac59-a9328365ec29" providerId="ADAL" clId="{62BD10C4-4AFB-4E57-B7EC-5C6AA645D490}" dt="2022-01-20T10:11:17.542" v="1851"/>
          <ac:spMkLst>
            <pc:docMk/>
            <pc:sldMk cId="3667663875" sldId="1997"/>
            <ac:spMk id="5" creationId="{929CC157-956C-4D03-A41C-85E4DF1DDD7A}"/>
          </ac:spMkLst>
        </pc:spChg>
      </pc:sldChg>
      <pc:sldChg chg="modSp mod">
        <pc:chgData name="Gautier CHEVRETON" userId="ba2d0461-0d4d-4183-ac59-a9328365ec29" providerId="ADAL" clId="{62BD10C4-4AFB-4E57-B7EC-5C6AA645D490}" dt="2022-01-20T10:11:17.542" v="1851"/>
        <pc:sldMkLst>
          <pc:docMk/>
          <pc:sldMk cId="162515845" sldId="1998"/>
        </pc:sldMkLst>
        <pc:spChg chg="mod">
          <ac:chgData name="Gautier CHEVRETON" userId="ba2d0461-0d4d-4183-ac59-a9328365ec29" providerId="ADAL" clId="{62BD10C4-4AFB-4E57-B7EC-5C6AA645D490}" dt="2022-01-10T09:33:36.256" v="211" actId="20577"/>
          <ac:spMkLst>
            <pc:docMk/>
            <pc:sldMk cId="162515845" sldId="1998"/>
            <ac:spMk id="2" creationId="{41FC6C56-6E20-4E5E-9431-6FF9F4F13299}"/>
          </ac:spMkLst>
        </pc:spChg>
        <pc:spChg chg="mod">
          <ac:chgData name="Gautier CHEVRETON" userId="ba2d0461-0d4d-4183-ac59-a9328365ec29" providerId="ADAL" clId="{62BD10C4-4AFB-4E57-B7EC-5C6AA645D490}" dt="2022-01-20T10:11:17.542" v="1851"/>
          <ac:spMkLst>
            <pc:docMk/>
            <pc:sldMk cId="162515845" sldId="1998"/>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3627776044" sldId="1999"/>
        </pc:sldMkLst>
        <pc:spChg chg="mod">
          <ac:chgData name="Gautier CHEVRETON" userId="ba2d0461-0d4d-4183-ac59-a9328365ec29" providerId="ADAL" clId="{62BD10C4-4AFB-4E57-B7EC-5C6AA645D490}" dt="2022-01-20T10:11:17.542" v="1851"/>
          <ac:spMkLst>
            <pc:docMk/>
            <pc:sldMk cId="3627776044" sldId="1999"/>
            <ac:spMk id="5" creationId="{929CC157-956C-4D03-A41C-85E4DF1DDD7A}"/>
          </ac:spMkLst>
        </pc:spChg>
      </pc:sldChg>
      <pc:sldChg chg="modSp mod">
        <pc:chgData name="Gautier CHEVRETON" userId="ba2d0461-0d4d-4183-ac59-a9328365ec29" providerId="ADAL" clId="{62BD10C4-4AFB-4E57-B7EC-5C6AA645D490}" dt="2022-01-20T10:11:17.542" v="1851"/>
        <pc:sldMkLst>
          <pc:docMk/>
          <pc:sldMk cId="3678017098" sldId="2000"/>
        </pc:sldMkLst>
        <pc:spChg chg="mod">
          <ac:chgData name="Gautier CHEVRETON" userId="ba2d0461-0d4d-4183-ac59-a9328365ec29" providerId="ADAL" clId="{62BD10C4-4AFB-4E57-B7EC-5C6AA645D490}" dt="2022-01-10T09:33:16.273" v="170" actId="6549"/>
          <ac:spMkLst>
            <pc:docMk/>
            <pc:sldMk cId="3678017098" sldId="2000"/>
            <ac:spMk id="2" creationId="{41FC6C56-6E20-4E5E-9431-6FF9F4F13299}"/>
          </ac:spMkLst>
        </pc:spChg>
        <pc:spChg chg="mod">
          <ac:chgData name="Gautier CHEVRETON" userId="ba2d0461-0d4d-4183-ac59-a9328365ec29" providerId="ADAL" clId="{62BD10C4-4AFB-4E57-B7EC-5C6AA645D490}" dt="2022-01-20T10:11:17.542" v="1851"/>
          <ac:spMkLst>
            <pc:docMk/>
            <pc:sldMk cId="3678017098" sldId="2000"/>
            <ac:spMk id="5" creationId="{929CC157-956C-4D03-A41C-85E4DF1DDD7A}"/>
          </ac:spMkLst>
        </pc:spChg>
        <pc:spChg chg="mod">
          <ac:chgData name="Gautier CHEVRETON" userId="ba2d0461-0d4d-4183-ac59-a9328365ec29" providerId="ADAL" clId="{62BD10C4-4AFB-4E57-B7EC-5C6AA645D490}" dt="2022-01-10T16:44:07.610" v="632" actId="313"/>
          <ac:spMkLst>
            <pc:docMk/>
            <pc:sldMk cId="3678017098" sldId="2000"/>
            <ac:spMk id="77" creationId="{F18217BF-3CFC-481B-8433-5FA54994B084}"/>
          </ac:spMkLst>
        </pc:spChg>
      </pc:sldChg>
      <pc:sldChg chg="modSp">
        <pc:chgData name="Gautier CHEVRETON" userId="ba2d0461-0d4d-4183-ac59-a9328365ec29" providerId="ADAL" clId="{62BD10C4-4AFB-4E57-B7EC-5C6AA645D490}" dt="2022-01-20T10:11:17.542" v="1851"/>
        <pc:sldMkLst>
          <pc:docMk/>
          <pc:sldMk cId="4287269551" sldId="2001"/>
        </pc:sldMkLst>
        <pc:spChg chg="mod">
          <ac:chgData name="Gautier CHEVRETON" userId="ba2d0461-0d4d-4183-ac59-a9328365ec29" providerId="ADAL" clId="{62BD10C4-4AFB-4E57-B7EC-5C6AA645D490}" dt="2022-01-20T10:11:17.542" v="1851"/>
          <ac:spMkLst>
            <pc:docMk/>
            <pc:sldMk cId="4287269551" sldId="2001"/>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3745635790" sldId="2002"/>
        </pc:sldMkLst>
        <pc:spChg chg="mod">
          <ac:chgData name="Gautier CHEVRETON" userId="ba2d0461-0d4d-4183-ac59-a9328365ec29" providerId="ADAL" clId="{62BD10C4-4AFB-4E57-B7EC-5C6AA645D490}" dt="2022-01-20T10:11:17.542" v="1851"/>
          <ac:spMkLst>
            <pc:docMk/>
            <pc:sldMk cId="3745635790" sldId="2002"/>
            <ac:spMk id="5" creationId="{929CC157-956C-4D03-A41C-85E4DF1DDD7A}"/>
          </ac:spMkLst>
        </pc:spChg>
      </pc:sldChg>
      <pc:sldChg chg="modSp mod">
        <pc:chgData name="Gautier CHEVRETON" userId="ba2d0461-0d4d-4183-ac59-a9328365ec29" providerId="ADAL" clId="{62BD10C4-4AFB-4E57-B7EC-5C6AA645D490}" dt="2022-01-10T16:57:36.257" v="887" actId="1035"/>
        <pc:sldMkLst>
          <pc:docMk/>
          <pc:sldMk cId="1528801082" sldId="2003"/>
        </pc:sldMkLst>
        <pc:spChg chg="mod">
          <ac:chgData name="Gautier CHEVRETON" userId="ba2d0461-0d4d-4183-ac59-a9328365ec29" providerId="ADAL" clId="{62BD10C4-4AFB-4E57-B7EC-5C6AA645D490}" dt="2022-01-10T16:57:36.257" v="887" actId="1035"/>
          <ac:spMkLst>
            <pc:docMk/>
            <pc:sldMk cId="1528801082" sldId="2003"/>
            <ac:spMk id="6" creationId="{4CB63C8A-FDF1-4A71-951B-5A53E2D8ED29}"/>
          </ac:spMkLst>
        </pc:spChg>
      </pc:sldChg>
      <pc:sldChg chg="modSp">
        <pc:chgData name="Gautier CHEVRETON" userId="ba2d0461-0d4d-4183-ac59-a9328365ec29" providerId="ADAL" clId="{62BD10C4-4AFB-4E57-B7EC-5C6AA645D490}" dt="2022-01-20T10:11:17.542" v="1851"/>
        <pc:sldMkLst>
          <pc:docMk/>
          <pc:sldMk cId="2398338952" sldId="2004"/>
        </pc:sldMkLst>
        <pc:spChg chg="mod">
          <ac:chgData name="Gautier CHEVRETON" userId="ba2d0461-0d4d-4183-ac59-a9328365ec29" providerId="ADAL" clId="{62BD10C4-4AFB-4E57-B7EC-5C6AA645D490}" dt="2022-01-20T10:11:17.542" v="1851"/>
          <ac:spMkLst>
            <pc:docMk/>
            <pc:sldMk cId="2398338952" sldId="2004"/>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786507034" sldId="2005"/>
        </pc:sldMkLst>
        <pc:spChg chg="mod">
          <ac:chgData name="Gautier CHEVRETON" userId="ba2d0461-0d4d-4183-ac59-a9328365ec29" providerId="ADAL" clId="{62BD10C4-4AFB-4E57-B7EC-5C6AA645D490}" dt="2022-01-20T10:11:17.542" v="1851"/>
          <ac:spMkLst>
            <pc:docMk/>
            <pc:sldMk cId="786507034" sldId="2005"/>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513994965" sldId="2006"/>
        </pc:sldMkLst>
        <pc:spChg chg="mod">
          <ac:chgData name="Gautier CHEVRETON" userId="ba2d0461-0d4d-4183-ac59-a9328365ec29" providerId="ADAL" clId="{62BD10C4-4AFB-4E57-B7EC-5C6AA645D490}" dt="2022-01-20T10:11:17.542" v="1851"/>
          <ac:spMkLst>
            <pc:docMk/>
            <pc:sldMk cId="513994965" sldId="2006"/>
            <ac:spMk id="5" creationId="{929CC157-956C-4D03-A41C-85E4DF1DDD7A}"/>
          </ac:spMkLst>
        </pc:spChg>
      </pc:sldChg>
      <pc:sldChg chg="modSp mod">
        <pc:chgData name="Gautier CHEVRETON" userId="ba2d0461-0d4d-4183-ac59-a9328365ec29" providerId="ADAL" clId="{62BD10C4-4AFB-4E57-B7EC-5C6AA645D490}" dt="2022-01-10T16:57:42.154" v="906" actId="1035"/>
        <pc:sldMkLst>
          <pc:docMk/>
          <pc:sldMk cId="3910079958" sldId="2007"/>
        </pc:sldMkLst>
        <pc:spChg chg="mod">
          <ac:chgData name="Gautier CHEVRETON" userId="ba2d0461-0d4d-4183-ac59-a9328365ec29" providerId="ADAL" clId="{62BD10C4-4AFB-4E57-B7EC-5C6AA645D490}" dt="2022-01-10T16:57:42.154" v="906" actId="1035"/>
          <ac:spMkLst>
            <pc:docMk/>
            <pc:sldMk cId="3910079958" sldId="2007"/>
            <ac:spMk id="6" creationId="{4CB63C8A-FDF1-4A71-951B-5A53E2D8ED29}"/>
          </ac:spMkLst>
        </pc:spChg>
      </pc:sldChg>
      <pc:sldChg chg="modSp mod">
        <pc:chgData name="Gautier CHEVRETON" userId="ba2d0461-0d4d-4183-ac59-a9328365ec29" providerId="ADAL" clId="{62BD10C4-4AFB-4E57-B7EC-5C6AA645D490}" dt="2022-01-10T16:57:50.178" v="929" actId="1035"/>
        <pc:sldMkLst>
          <pc:docMk/>
          <pc:sldMk cId="1315331469" sldId="2008"/>
        </pc:sldMkLst>
        <pc:spChg chg="mod">
          <ac:chgData name="Gautier CHEVRETON" userId="ba2d0461-0d4d-4183-ac59-a9328365ec29" providerId="ADAL" clId="{62BD10C4-4AFB-4E57-B7EC-5C6AA645D490}" dt="2022-01-10T16:57:50.178" v="929" actId="1035"/>
          <ac:spMkLst>
            <pc:docMk/>
            <pc:sldMk cId="1315331469" sldId="2008"/>
            <ac:spMk id="6" creationId="{4CB63C8A-FDF1-4A71-951B-5A53E2D8ED29}"/>
          </ac:spMkLst>
        </pc:spChg>
      </pc:sldChg>
      <pc:sldChg chg="modSp mod">
        <pc:chgData name="Gautier CHEVRETON" userId="ba2d0461-0d4d-4183-ac59-a9328365ec29" providerId="ADAL" clId="{62BD10C4-4AFB-4E57-B7EC-5C6AA645D490}" dt="2022-01-10T16:57:56.204" v="949" actId="1036"/>
        <pc:sldMkLst>
          <pc:docMk/>
          <pc:sldMk cId="3795124589" sldId="2009"/>
        </pc:sldMkLst>
        <pc:spChg chg="mod">
          <ac:chgData name="Gautier CHEVRETON" userId="ba2d0461-0d4d-4183-ac59-a9328365ec29" providerId="ADAL" clId="{62BD10C4-4AFB-4E57-B7EC-5C6AA645D490}" dt="2022-01-10T16:57:56.204" v="949" actId="1036"/>
          <ac:spMkLst>
            <pc:docMk/>
            <pc:sldMk cId="3795124589" sldId="2009"/>
            <ac:spMk id="5" creationId="{38FDAA34-76F6-46FF-8E6F-C91B620D0C60}"/>
          </ac:spMkLst>
        </pc:spChg>
      </pc:sldChg>
      <pc:sldChg chg="modSp mod">
        <pc:chgData name="Gautier CHEVRETON" userId="ba2d0461-0d4d-4183-ac59-a9328365ec29" providerId="ADAL" clId="{62BD10C4-4AFB-4E57-B7EC-5C6AA645D490}" dt="2022-01-10T16:58:02.173" v="967" actId="1035"/>
        <pc:sldMkLst>
          <pc:docMk/>
          <pc:sldMk cId="3504937175" sldId="2010"/>
        </pc:sldMkLst>
        <pc:spChg chg="mod">
          <ac:chgData name="Gautier CHEVRETON" userId="ba2d0461-0d4d-4183-ac59-a9328365ec29" providerId="ADAL" clId="{62BD10C4-4AFB-4E57-B7EC-5C6AA645D490}" dt="2022-01-10T16:58:02.173" v="967" actId="1035"/>
          <ac:spMkLst>
            <pc:docMk/>
            <pc:sldMk cId="3504937175" sldId="2010"/>
            <ac:spMk id="5" creationId="{A3B7F8EC-284E-43F6-B49D-8FC5FA6CED7D}"/>
          </ac:spMkLst>
        </pc:spChg>
      </pc:sldChg>
      <pc:sldChg chg="modSp mod">
        <pc:chgData name="Gautier CHEVRETON" userId="ba2d0461-0d4d-4183-ac59-a9328365ec29" providerId="ADAL" clId="{62BD10C4-4AFB-4E57-B7EC-5C6AA645D490}" dt="2022-01-10T16:59:38.948" v="1052" actId="14100"/>
        <pc:sldMkLst>
          <pc:docMk/>
          <pc:sldMk cId="2120706069" sldId="2011"/>
        </pc:sldMkLst>
        <pc:spChg chg="mod">
          <ac:chgData name="Gautier CHEVRETON" userId="ba2d0461-0d4d-4183-ac59-a9328365ec29" providerId="ADAL" clId="{62BD10C4-4AFB-4E57-B7EC-5C6AA645D490}" dt="2022-01-10T16:59:38.948" v="1052" actId="14100"/>
          <ac:spMkLst>
            <pc:docMk/>
            <pc:sldMk cId="2120706069" sldId="2011"/>
            <ac:spMk id="5" creationId="{0568CABF-51A1-4263-847A-78DDD947D529}"/>
          </ac:spMkLst>
        </pc:spChg>
      </pc:sldChg>
      <pc:sldChg chg="modSp mod">
        <pc:chgData name="Gautier CHEVRETON" userId="ba2d0461-0d4d-4183-ac59-a9328365ec29" providerId="ADAL" clId="{62BD10C4-4AFB-4E57-B7EC-5C6AA645D490}" dt="2022-01-10T16:57:30.464" v="870" actId="1036"/>
        <pc:sldMkLst>
          <pc:docMk/>
          <pc:sldMk cId="3272838531" sldId="2012"/>
        </pc:sldMkLst>
        <pc:spChg chg="mod">
          <ac:chgData name="Gautier CHEVRETON" userId="ba2d0461-0d4d-4183-ac59-a9328365ec29" providerId="ADAL" clId="{62BD10C4-4AFB-4E57-B7EC-5C6AA645D490}" dt="2022-01-10T16:57:30.464" v="870" actId="1036"/>
          <ac:spMkLst>
            <pc:docMk/>
            <pc:sldMk cId="3272838531" sldId="2012"/>
            <ac:spMk id="6" creationId="{FFBF89F6-D83A-47C5-AF4A-6799BAEE4FC7}"/>
          </ac:spMkLst>
        </pc:spChg>
      </pc:sldChg>
      <pc:sldChg chg="modSp mod">
        <pc:chgData name="Gautier CHEVRETON" userId="ba2d0461-0d4d-4183-ac59-a9328365ec29" providerId="ADAL" clId="{62BD10C4-4AFB-4E57-B7EC-5C6AA645D490}" dt="2022-01-10T09:38:52.266" v="428" actId="20577"/>
        <pc:sldMkLst>
          <pc:docMk/>
          <pc:sldMk cId="767645193" sldId="2013"/>
        </pc:sldMkLst>
        <pc:spChg chg="mod">
          <ac:chgData name="Gautier CHEVRETON" userId="ba2d0461-0d4d-4183-ac59-a9328365ec29" providerId="ADAL" clId="{62BD10C4-4AFB-4E57-B7EC-5C6AA645D490}" dt="2022-01-10T09:38:52.266" v="428" actId="20577"/>
          <ac:spMkLst>
            <pc:docMk/>
            <pc:sldMk cId="767645193" sldId="2013"/>
            <ac:spMk id="22" creationId="{65E267A5-021F-4EBE-A3A9-45C75E206D60}"/>
          </ac:spMkLst>
        </pc:spChg>
      </pc:sldChg>
      <pc:sldChg chg="modSp">
        <pc:chgData name="Gautier CHEVRETON" userId="ba2d0461-0d4d-4183-ac59-a9328365ec29" providerId="ADAL" clId="{62BD10C4-4AFB-4E57-B7EC-5C6AA645D490}" dt="2022-01-20T10:11:17.542" v="1851"/>
        <pc:sldMkLst>
          <pc:docMk/>
          <pc:sldMk cId="1207588304" sldId="2014"/>
        </pc:sldMkLst>
        <pc:spChg chg="mod">
          <ac:chgData name="Gautier CHEVRETON" userId="ba2d0461-0d4d-4183-ac59-a9328365ec29" providerId="ADAL" clId="{62BD10C4-4AFB-4E57-B7EC-5C6AA645D490}" dt="2022-01-20T10:11:17.542" v="1851"/>
          <ac:spMkLst>
            <pc:docMk/>
            <pc:sldMk cId="1207588304" sldId="2014"/>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780093239" sldId="2015"/>
        </pc:sldMkLst>
        <pc:spChg chg="mod">
          <ac:chgData name="Gautier CHEVRETON" userId="ba2d0461-0d4d-4183-ac59-a9328365ec29" providerId="ADAL" clId="{62BD10C4-4AFB-4E57-B7EC-5C6AA645D490}" dt="2022-01-20T10:11:17.542" v="1851"/>
          <ac:spMkLst>
            <pc:docMk/>
            <pc:sldMk cId="780093239" sldId="2015"/>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3184136723" sldId="2016"/>
        </pc:sldMkLst>
        <pc:spChg chg="mod">
          <ac:chgData name="Gautier CHEVRETON" userId="ba2d0461-0d4d-4183-ac59-a9328365ec29" providerId="ADAL" clId="{62BD10C4-4AFB-4E57-B7EC-5C6AA645D490}" dt="2022-01-20T10:11:17.542" v="1851"/>
          <ac:spMkLst>
            <pc:docMk/>
            <pc:sldMk cId="3184136723" sldId="2016"/>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2283428386" sldId="2017"/>
        </pc:sldMkLst>
        <pc:spChg chg="mod">
          <ac:chgData name="Gautier CHEVRETON" userId="ba2d0461-0d4d-4183-ac59-a9328365ec29" providerId="ADAL" clId="{62BD10C4-4AFB-4E57-B7EC-5C6AA645D490}" dt="2022-01-20T10:11:17.542" v="1851"/>
          <ac:spMkLst>
            <pc:docMk/>
            <pc:sldMk cId="2283428386" sldId="2017"/>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3163269846" sldId="2018"/>
        </pc:sldMkLst>
        <pc:spChg chg="mod">
          <ac:chgData name="Gautier CHEVRETON" userId="ba2d0461-0d4d-4183-ac59-a9328365ec29" providerId="ADAL" clId="{62BD10C4-4AFB-4E57-B7EC-5C6AA645D490}" dt="2022-01-20T10:11:17.542" v="1851"/>
          <ac:spMkLst>
            <pc:docMk/>
            <pc:sldMk cId="3163269846" sldId="2018"/>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4195180118" sldId="2019"/>
        </pc:sldMkLst>
        <pc:spChg chg="mod">
          <ac:chgData name="Gautier CHEVRETON" userId="ba2d0461-0d4d-4183-ac59-a9328365ec29" providerId="ADAL" clId="{62BD10C4-4AFB-4E57-B7EC-5C6AA645D490}" dt="2022-01-20T10:11:17.542" v="1851"/>
          <ac:spMkLst>
            <pc:docMk/>
            <pc:sldMk cId="4195180118" sldId="2019"/>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1286166402" sldId="2020"/>
        </pc:sldMkLst>
        <pc:spChg chg="mod">
          <ac:chgData name="Gautier CHEVRETON" userId="ba2d0461-0d4d-4183-ac59-a9328365ec29" providerId="ADAL" clId="{62BD10C4-4AFB-4E57-B7EC-5C6AA645D490}" dt="2022-01-20T10:11:17.542" v="1851"/>
          <ac:spMkLst>
            <pc:docMk/>
            <pc:sldMk cId="1286166402" sldId="2020"/>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2867129210" sldId="2021"/>
        </pc:sldMkLst>
        <pc:spChg chg="mod">
          <ac:chgData name="Gautier CHEVRETON" userId="ba2d0461-0d4d-4183-ac59-a9328365ec29" providerId="ADAL" clId="{62BD10C4-4AFB-4E57-B7EC-5C6AA645D490}" dt="2022-01-20T10:11:17.542" v="1851"/>
          <ac:spMkLst>
            <pc:docMk/>
            <pc:sldMk cId="2867129210" sldId="2021"/>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3319202142" sldId="2022"/>
        </pc:sldMkLst>
        <pc:spChg chg="mod">
          <ac:chgData name="Gautier CHEVRETON" userId="ba2d0461-0d4d-4183-ac59-a9328365ec29" providerId="ADAL" clId="{62BD10C4-4AFB-4E57-B7EC-5C6AA645D490}" dt="2022-01-20T10:11:17.542" v="1851"/>
          <ac:spMkLst>
            <pc:docMk/>
            <pc:sldMk cId="3319202142" sldId="2022"/>
            <ac:spMk id="5" creationId="{929CC157-956C-4D03-A41C-85E4DF1DDD7A}"/>
          </ac:spMkLst>
        </pc:spChg>
      </pc:sldChg>
      <pc:sldChg chg="modSp mod">
        <pc:chgData name="Gautier CHEVRETON" userId="ba2d0461-0d4d-4183-ac59-a9328365ec29" providerId="ADAL" clId="{62BD10C4-4AFB-4E57-B7EC-5C6AA645D490}" dt="2022-01-10T16:58:09.865" v="989" actId="1035"/>
        <pc:sldMkLst>
          <pc:docMk/>
          <pc:sldMk cId="3901227505" sldId="2023"/>
        </pc:sldMkLst>
        <pc:spChg chg="mod">
          <ac:chgData name="Gautier CHEVRETON" userId="ba2d0461-0d4d-4183-ac59-a9328365ec29" providerId="ADAL" clId="{62BD10C4-4AFB-4E57-B7EC-5C6AA645D490}" dt="2022-01-10T16:58:09.865" v="989" actId="1035"/>
          <ac:spMkLst>
            <pc:docMk/>
            <pc:sldMk cId="3901227505" sldId="2023"/>
            <ac:spMk id="7" creationId="{0D6A665A-3F5F-42AB-AA0B-D3ACDD6EF31A}"/>
          </ac:spMkLst>
        </pc:spChg>
      </pc:sldChg>
      <pc:sldChg chg="addSp delSp modSp mod">
        <pc:chgData name="Gautier CHEVRETON" userId="ba2d0461-0d4d-4183-ac59-a9328365ec29" providerId="ADAL" clId="{62BD10C4-4AFB-4E57-B7EC-5C6AA645D490}" dt="2022-01-20T10:14:26.157" v="1904" actId="478"/>
        <pc:sldMkLst>
          <pc:docMk/>
          <pc:sldMk cId="2298581401" sldId="2024"/>
        </pc:sldMkLst>
        <pc:spChg chg="mod">
          <ac:chgData name="Gautier CHEVRETON" userId="ba2d0461-0d4d-4183-ac59-a9328365ec29" providerId="ADAL" clId="{62BD10C4-4AFB-4E57-B7EC-5C6AA645D490}" dt="2022-01-20T10:11:17.542" v="1851"/>
          <ac:spMkLst>
            <pc:docMk/>
            <pc:sldMk cId="2298581401" sldId="2024"/>
            <ac:spMk id="5" creationId="{929CC157-956C-4D03-A41C-85E4DF1DDD7A}"/>
          </ac:spMkLst>
        </pc:spChg>
        <pc:spChg chg="mod">
          <ac:chgData name="Gautier CHEVRETON" userId="ba2d0461-0d4d-4183-ac59-a9328365ec29" providerId="ADAL" clId="{62BD10C4-4AFB-4E57-B7EC-5C6AA645D490}" dt="2022-01-20T10:14:22.691" v="1901" actId="20577"/>
          <ac:spMkLst>
            <pc:docMk/>
            <pc:sldMk cId="2298581401" sldId="2024"/>
            <ac:spMk id="80" creationId="{92B35D66-5B27-4AB8-A210-4361DEE3C185}"/>
          </ac:spMkLst>
        </pc:spChg>
        <pc:picChg chg="add del mod">
          <ac:chgData name="Gautier CHEVRETON" userId="ba2d0461-0d4d-4183-ac59-a9328365ec29" providerId="ADAL" clId="{62BD10C4-4AFB-4E57-B7EC-5C6AA645D490}" dt="2022-01-20T10:14:26.157" v="1904" actId="478"/>
          <ac:picMkLst>
            <pc:docMk/>
            <pc:sldMk cId="2298581401" sldId="2024"/>
            <ac:picMk id="8" creationId="{F970C71D-BBE5-43D2-906C-8A588E13B337}"/>
          </ac:picMkLst>
        </pc:picChg>
      </pc:sldChg>
      <pc:sldChg chg="modSp">
        <pc:chgData name="Gautier CHEVRETON" userId="ba2d0461-0d4d-4183-ac59-a9328365ec29" providerId="ADAL" clId="{62BD10C4-4AFB-4E57-B7EC-5C6AA645D490}" dt="2022-01-20T10:11:17.542" v="1851"/>
        <pc:sldMkLst>
          <pc:docMk/>
          <pc:sldMk cId="2308011871" sldId="2025"/>
        </pc:sldMkLst>
        <pc:spChg chg="mod">
          <ac:chgData name="Gautier CHEVRETON" userId="ba2d0461-0d4d-4183-ac59-a9328365ec29" providerId="ADAL" clId="{62BD10C4-4AFB-4E57-B7EC-5C6AA645D490}" dt="2022-01-20T10:11:17.542" v="1851"/>
          <ac:spMkLst>
            <pc:docMk/>
            <pc:sldMk cId="2308011871" sldId="2025"/>
            <ac:spMk id="5" creationId="{929CC157-956C-4D03-A41C-85E4DF1DDD7A}"/>
          </ac:spMkLst>
        </pc:spChg>
      </pc:sldChg>
      <pc:sldChg chg="modSp mod">
        <pc:chgData name="Gautier CHEVRETON" userId="ba2d0461-0d4d-4183-ac59-a9328365ec29" providerId="ADAL" clId="{62BD10C4-4AFB-4E57-B7EC-5C6AA645D490}" dt="2022-01-10T09:40:05.809" v="433" actId="20577"/>
        <pc:sldMkLst>
          <pc:docMk/>
          <pc:sldMk cId="1493202946" sldId="2027"/>
        </pc:sldMkLst>
        <pc:spChg chg="mod">
          <ac:chgData name="Gautier CHEVRETON" userId="ba2d0461-0d4d-4183-ac59-a9328365ec29" providerId="ADAL" clId="{62BD10C4-4AFB-4E57-B7EC-5C6AA645D490}" dt="2022-01-10T09:40:05.809" v="433" actId="20577"/>
          <ac:spMkLst>
            <pc:docMk/>
            <pc:sldMk cId="1493202946" sldId="2027"/>
            <ac:spMk id="2" creationId="{41FC6C56-6E20-4E5E-9431-6FF9F4F13299}"/>
          </ac:spMkLst>
        </pc:spChg>
      </pc:sldChg>
      <pc:sldChg chg="modSp mod">
        <pc:chgData name="Gautier CHEVRETON" userId="ba2d0461-0d4d-4183-ac59-a9328365ec29" providerId="ADAL" clId="{62BD10C4-4AFB-4E57-B7EC-5C6AA645D490}" dt="2022-01-10T09:48:41.989" v="468" actId="1035"/>
        <pc:sldMkLst>
          <pc:docMk/>
          <pc:sldMk cId="1648856021" sldId="2029"/>
        </pc:sldMkLst>
        <pc:grpChg chg="mod">
          <ac:chgData name="Gautier CHEVRETON" userId="ba2d0461-0d4d-4183-ac59-a9328365ec29" providerId="ADAL" clId="{62BD10C4-4AFB-4E57-B7EC-5C6AA645D490}" dt="2022-01-10T09:48:35.357" v="458" actId="1036"/>
          <ac:grpSpMkLst>
            <pc:docMk/>
            <pc:sldMk cId="1648856021" sldId="2029"/>
            <ac:grpSpMk id="50" creationId="{82FD0F8E-DAFF-4288-BACD-C72FBEE6A7D5}"/>
          </ac:grpSpMkLst>
        </pc:grpChg>
        <pc:grpChg chg="mod">
          <ac:chgData name="Gautier CHEVRETON" userId="ba2d0461-0d4d-4183-ac59-a9328365ec29" providerId="ADAL" clId="{62BD10C4-4AFB-4E57-B7EC-5C6AA645D490}" dt="2022-01-10T09:48:35.357" v="458" actId="1036"/>
          <ac:grpSpMkLst>
            <pc:docMk/>
            <pc:sldMk cId="1648856021" sldId="2029"/>
            <ac:grpSpMk id="51" creationId="{2A3F5C45-E7B4-43A4-9B8E-5BC6785D8129}"/>
          </ac:grpSpMkLst>
        </pc:grpChg>
        <pc:grpChg chg="mod">
          <ac:chgData name="Gautier CHEVRETON" userId="ba2d0461-0d4d-4183-ac59-a9328365ec29" providerId="ADAL" clId="{62BD10C4-4AFB-4E57-B7EC-5C6AA645D490}" dt="2022-01-10T09:48:41.989" v="468" actId="1035"/>
          <ac:grpSpMkLst>
            <pc:docMk/>
            <pc:sldMk cId="1648856021" sldId="2029"/>
            <ac:grpSpMk id="52" creationId="{9B9A724A-6687-40A6-BAD6-43E5470A73C2}"/>
          </ac:grpSpMkLst>
        </pc:grpChg>
        <pc:grpChg chg="mod">
          <ac:chgData name="Gautier CHEVRETON" userId="ba2d0461-0d4d-4183-ac59-a9328365ec29" providerId="ADAL" clId="{62BD10C4-4AFB-4E57-B7EC-5C6AA645D490}" dt="2022-01-10T09:48:41.989" v="468" actId="1035"/>
          <ac:grpSpMkLst>
            <pc:docMk/>
            <pc:sldMk cId="1648856021" sldId="2029"/>
            <ac:grpSpMk id="53" creationId="{34C459AD-5339-4255-B8F9-1B398DE39D98}"/>
          </ac:grpSpMkLst>
        </pc:grpChg>
        <pc:grpChg chg="mod">
          <ac:chgData name="Gautier CHEVRETON" userId="ba2d0461-0d4d-4183-ac59-a9328365ec29" providerId="ADAL" clId="{62BD10C4-4AFB-4E57-B7EC-5C6AA645D490}" dt="2022-01-10T09:48:41.989" v="468" actId="1035"/>
          <ac:grpSpMkLst>
            <pc:docMk/>
            <pc:sldMk cId="1648856021" sldId="2029"/>
            <ac:grpSpMk id="54" creationId="{2306FB46-C05F-4E67-A579-F0BC7538ED1D}"/>
          </ac:grpSpMkLst>
        </pc:grpChg>
      </pc:sldChg>
      <pc:sldChg chg="modSp">
        <pc:chgData name="Gautier CHEVRETON" userId="ba2d0461-0d4d-4183-ac59-a9328365ec29" providerId="ADAL" clId="{62BD10C4-4AFB-4E57-B7EC-5C6AA645D490}" dt="2022-01-20T10:11:17.542" v="1851"/>
        <pc:sldMkLst>
          <pc:docMk/>
          <pc:sldMk cId="715881901" sldId="2032"/>
        </pc:sldMkLst>
        <pc:spChg chg="mod">
          <ac:chgData name="Gautier CHEVRETON" userId="ba2d0461-0d4d-4183-ac59-a9328365ec29" providerId="ADAL" clId="{62BD10C4-4AFB-4E57-B7EC-5C6AA645D490}" dt="2022-01-20T10:11:17.542" v="1851"/>
          <ac:spMkLst>
            <pc:docMk/>
            <pc:sldMk cId="715881901" sldId="2032"/>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338708674" sldId="2033"/>
        </pc:sldMkLst>
        <pc:spChg chg="mod">
          <ac:chgData name="Gautier CHEVRETON" userId="ba2d0461-0d4d-4183-ac59-a9328365ec29" providerId="ADAL" clId="{62BD10C4-4AFB-4E57-B7EC-5C6AA645D490}" dt="2022-01-20T10:11:17.542" v="1851"/>
          <ac:spMkLst>
            <pc:docMk/>
            <pc:sldMk cId="338708674" sldId="2033"/>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3828757788" sldId="2034"/>
        </pc:sldMkLst>
        <pc:spChg chg="mod">
          <ac:chgData name="Gautier CHEVRETON" userId="ba2d0461-0d4d-4183-ac59-a9328365ec29" providerId="ADAL" clId="{62BD10C4-4AFB-4E57-B7EC-5C6AA645D490}" dt="2022-01-20T10:11:17.542" v="1851"/>
          <ac:spMkLst>
            <pc:docMk/>
            <pc:sldMk cId="3828757788" sldId="2034"/>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1008587635" sldId="2035"/>
        </pc:sldMkLst>
        <pc:spChg chg="mod">
          <ac:chgData name="Gautier CHEVRETON" userId="ba2d0461-0d4d-4183-ac59-a9328365ec29" providerId="ADAL" clId="{62BD10C4-4AFB-4E57-B7EC-5C6AA645D490}" dt="2022-01-20T10:11:17.542" v="1851"/>
          <ac:spMkLst>
            <pc:docMk/>
            <pc:sldMk cId="1008587635" sldId="2035"/>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2677599820" sldId="2036"/>
        </pc:sldMkLst>
        <pc:spChg chg="mod">
          <ac:chgData name="Gautier CHEVRETON" userId="ba2d0461-0d4d-4183-ac59-a9328365ec29" providerId="ADAL" clId="{62BD10C4-4AFB-4E57-B7EC-5C6AA645D490}" dt="2022-01-20T10:11:17.542" v="1851"/>
          <ac:spMkLst>
            <pc:docMk/>
            <pc:sldMk cId="2677599820" sldId="2036"/>
            <ac:spMk id="5" creationId="{929CC157-956C-4D03-A41C-85E4DF1DDD7A}"/>
          </ac:spMkLst>
        </pc:spChg>
      </pc:sldChg>
      <pc:sldChg chg="modSp">
        <pc:chgData name="Gautier CHEVRETON" userId="ba2d0461-0d4d-4183-ac59-a9328365ec29" providerId="ADAL" clId="{62BD10C4-4AFB-4E57-B7EC-5C6AA645D490}" dt="2022-01-20T10:11:17.542" v="1851"/>
        <pc:sldMkLst>
          <pc:docMk/>
          <pc:sldMk cId="1752769631" sldId="2037"/>
        </pc:sldMkLst>
        <pc:spChg chg="mod">
          <ac:chgData name="Gautier CHEVRETON" userId="ba2d0461-0d4d-4183-ac59-a9328365ec29" providerId="ADAL" clId="{62BD10C4-4AFB-4E57-B7EC-5C6AA645D490}" dt="2022-01-20T10:11:17.542" v="1851"/>
          <ac:spMkLst>
            <pc:docMk/>
            <pc:sldMk cId="1752769631" sldId="2037"/>
            <ac:spMk id="5" creationId="{929CC157-956C-4D03-A41C-85E4DF1DDD7A}"/>
          </ac:spMkLst>
        </pc:spChg>
      </pc:sldChg>
      <pc:sldChg chg="modSp add mod">
        <pc:chgData name="Gautier CHEVRETON" userId="ba2d0461-0d4d-4183-ac59-a9328365ec29" providerId="ADAL" clId="{62BD10C4-4AFB-4E57-B7EC-5C6AA645D490}" dt="2022-01-20T07:09:16.252" v="1694" actId="1036"/>
        <pc:sldMkLst>
          <pc:docMk/>
          <pc:sldMk cId="1446428979" sldId="2038"/>
        </pc:sldMkLst>
        <pc:spChg chg="mod">
          <ac:chgData name="Gautier CHEVRETON" userId="ba2d0461-0d4d-4183-ac59-a9328365ec29" providerId="ADAL" clId="{62BD10C4-4AFB-4E57-B7EC-5C6AA645D490}" dt="2022-01-20T07:09:16.252" v="1694" actId="1036"/>
          <ac:spMkLst>
            <pc:docMk/>
            <pc:sldMk cId="1446428979" sldId="2038"/>
            <ac:spMk id="34" creationId="{43FA9B91-D860-40D6-A620-4EA825F3380F}"/>
          </ac:spMkLst>
        </pc:spChg>
      </pc:sldChg>
      <pc:sldChg chg="modSp add del mod">
        <pc:chgData name="Gautier CHEVRETON" userId="ba2d0461-0d4d-4183-ac59-a9328365ec29" providerId="ADAL" clId="{62BD10C4-4AFB-4E57-B7EC-5C6AA645D490}" dt="2022-01-20T10:05:54.146" v="1847" actId="47"/>
        <pc:sldMkLst>
          <pc:docMk/>
          <pc:sldMk cId="1284021304" sldId="2039"/>
        </pc:sldMkLst>
        <pc:spChg chg="mod">
          <ac:chgData name="Gautier CHEVRETON" userId="ba2d0461-0d4d-4183-ac59-a9328365ec29" providerId="ADAL" clId="{62BD10C4-4AFB-4E57-B7EC-5C6AA645D490}" dt="2022-01-10T16:53:15.774" v="741" actId="1076"/>
          <ac:spMkLst>
            <pc:docMk/>
            <pc:sldMk cId="1284021304" sldId="2039"/>
            <ac:spMk id="27" creationId="{7A9962CD-1CC2-4321-BF58-26A469A45D80}"/>
          </ac:spMkLst>
        </pc:spChg>
      </pc:sldChg>
      <pc:sldChg chg="addSp delSp modSp add mod">
        <pc:chgData name="Gautier CHEVRETON" userId="ba2d0461-0d4d-4183-ac59-a9328365ec29" providerId="ADAL" clId="{62BD10C4-4AFB-4E57-B7EC-5C6AA645D490}" dt="2022-01-20T10:05:58.071" v="1848" actId="20577"/>
        <pc:sldMkLst>
          <pc:docMk/>
          <pc:sldMk cId="350676189" sldId="2040"/>
        </pc:sldMkLst>
        <pc:spChg chg="mod">
          <ac:chgData name="Gautier CHEVRETON" userId="ba2d0461-0d4d-4183-ac59-a9328365ec29" providerId="ADAL" clId="{62BD10C4-4AFB-4E57-B7EC-5C6AA645D490}" dt="2022-01-10T17:12:55.545" v="1224" actId="408"/>
          <ac:spMkLst>
            <pc:docMk/>
            <pc:sldMk cId="350676189" sldId="2040"/>
            <ac:spMk id="5" creationId="{10377519-C252-473D-8C1F-BCA06919F4FC}"/>
          </ac:spMkLst>
        </pc:spChg>
        <pc:spChg chg="mod">
          <ac:chgData name="Gautier CHEVRETON" userId="ba2d0461-0d4d-4183-ac59-a9328365ec29" providerId="ADAL" clId="{62BD10C4-4AFB-4E57-B7EC-5C6AA645D490}" dt="2022-01-10T17:12:55.545" v="1224" actId="408"/>
          <ac:spMkLst>
            <pc:docMk/>
            <pc:sldMk cId="350676189" sldId="2040"/>
            <ac:spMk id="6" creationId="{480AA3DB-8F8C-4FA5-A8F0-FA5E8C852B28}"/>
          </ac:spMkLst>
        </pc:spChg>
        <pc:spChg chg="mod">
          <ac:chgData name="Gautier CHEVRETON" userId="ba2d0461-0d4d-4183-ac59-a9328365ec29" providerId="ADAL" clId="{62BD10C4-4AFB-4E57-B7EC-5C6AA645D490}" dt="2022-01-10T17:11:16.669" v="1186" actId="1038"/>
          <ac:spMkLst>
            <pc:docMk/>
            <pc:sldMk cId="350676189" sldId="2040"/>
            <ac:spMk id="7" creationId="{0E9B51FE-D18E-46AB-9DCF-DBB4CAEC4E24}"/>
          </ac:spMkLst>
        </pc:spChg>
        <pc:spChg chg="del mod">
          <ac:chgData name="Gautier CHEVRETON" userId="ba2d0461-0d4d-4183-ac59-a9328365ec29" providerId="ADAL" clId="{62BD10C4-4AFB-4E57-B7EC-5C6AA645D490}" dt="2022-01-20T07:11:22.746" v="1697" actId="478"/>
          <ac:spMkLst>
            <pc:docMk/>
            <pc:sldMk cId="350676189" sldId="2040"/>
            <ac:spMk id="8" creationId="{38530E42-B264-4735-B660-728117DD1775}"/>
          </ac:spMkLst>
        </pc:spChg>
        <pc:spChg chg="mod">
          <ac:chgData name="Gautier CHEVRETON" userId="ba2d0461-0d4d-4183-ac59-a9328365ec29" providerId="ADAL" clId="{62BD10C4-4AFB-4E57-B7EC-5C6AA645D490}" dt="2022-01-20T10:05:58.071" v="1848" actId="20577"/>
          <ac:spMkLst>
            <pc:docMk/>
            <pc:sldMk cId="350676189" sldId="2040"/>
            <ac:spMk id="9" creationId="{C49EA1B5-A4D8-4F41-A444-40E6F867244E}"/>
          </ac:spMkLst>
        </pc:spChg>
        <pc:spChg chg="del">
          <ac:chgData name="Gautier CHEVRETON" userId="ba2d0461-0d4d-4183-ac59-a9328365ec29" providerId="ADAL" clId="{62BD10C4-4AFB-4E57-B7EC-5C6AA645D490}" dt="2022-01-10T17:16:17.160" v="1331" actId="478"/>
          <ac:spMkLst>
            <pc:docMk/>
            <pc:sldMk cId="350676189" sldId="2040"/>
            <ac:spMk id="10" creationId="{32E95C03-4F4B-426D-B933-FCF4CEF8FCEE}"/>
          </ac:spMkLst>
        </pc:spChg>
        <pc:spChg chg="add mod">
          <ac:chgData name="Gautier CHEVRETON" userId="ba2d0461-0d4d-4183-ac59-a9328365ec29" providerId="ADAL" clId="{62BD10C4-4AFB-4E57-B7EC-5C6AA645D490}" dt="2022-01-10T17:16:04.240" v="1329" actId="20577"/>
          <ac:spMkLst>
            <pc:docMk/>
            <pc:sldMk cId="350676189" sldId="2040"/>
            <ac:spMk id="11" creationId="{1A54F33A-83CF-450C-9C5C-B53825794AB1}"/>
          </ac:spMkLst>
        </pc:spChg>
        <pc:spChg chg="mod">
          <ac:chgData name="Gautier CHEVRETON" userId="ba2d0461-0d4d-4183-ac59-a9328365ec29" providerId="ADAL" clId="{62BD10C4-4AFB-4E57-B7EC-5C6AA645D490}" dt="2022-01-20T07:24:49.256" v="1759" actId="6549"/>
          <ac:spMkLst>
            <pc:docMk/>
            <pc:sldMk cId="350676189" sldId="2040"/>
            <ac:spMk id="14" creationId="{04762D2F-6DAC-4D39-B964-0337C0A4C3B1}"/>
          </ac:spMkLst>
        </pc:spChg>
        <pc:spChg chg="del mod">
          <ac:chgData name="Gautier CHEVRETON" userId="ba2d0461-0d4d-4183-ac59-a9328365ec29" providerId="ADAL" clId="{62BD10C4-4AFB-4E57-B7EC-5C6AA645D490}" dt="2022-01-20T07:11:19.753" v="1696" actId="478"/>
          <ac:spMkLst>
            <pc:docMk/>
            <pc:sldMk cId="350676189" sldId="2040"/>
            <ac:spMk id="27" creationId="{83319E68-6DE9-4005-B671-DE4C18C17F74}"/>
          </ac:spMkLst>
        </pc:spChg>
      </pc:sldChg>
      <pc:sldChg chg="addSp delSp modSp mod modNotesTx">
        <pc:chgData name="Gautier CHEVRETON" userId="ba2d0461-0d4d-4183-ac59-a9328365ec29" providerId="ADAL" clId="{62BD10C4-4AFB-4E57-B7EC-5C6AA645D490}" dt="2022-01-20T10:05:46.288" v="1846" actId="478"/>
        <pc:sldMkLst>
          <pc:docMk/>
          <pc:sldMk cId="56622163" sldId="2041"/>
        </pc:sldMkLst>
        <pc:spChg chg="mod">
          <ac:chgData name="Gautier CHEVRETON" userId="ba2d0461-0d4d-4183-ac59-a9328365ec29" providerId="ADAL" clId="{62BD10C4-4AFB-4E57-B7EC-5C6AA645D490}" dt="2022-01-19T15:40:42.942" v="1359" actId="20577"/>
          <ac:spMkLst>
            <pc:docMk/>
            <pc:sldMk cId="56622163" sldId="2041"/>
            <ac:spMk id="2" creationId="{859DAEB2-C8AC-4716-9BFC-F3C5A95C8B20}"/>
          </ac:spMkLst>
        </pc:spChg>
        <pc:spChg chg="mod">
          <ac:chgData name="Gautier CHEVRETON" userId="ba2d0461-0d4d-4183-ac59-a9328365ec29" providerId="ADAL" clId="{62BD10C4-4AFB-4E57-B7EC-5C6AA645D490}" dt="2022-01-19T15:49:20.604" v="1534"/>
          <ac:spMkLst>
            <pc:docMk/>
            <pc:sldMk cId="56622163" sldId="2041"/>
            <ac:spMk id="4" creationId="{D0F43C85-AAAA-4D15-8B31-DB510E05B3B4}"/>
          </ac:spMkLst>
        </pc:spChg>
        <pc:spChg chg="del mod">
          <ac:chgData name="Gautier CHEVRETON" userId="ba2d0461-0d4d-4183-ac59-a9328365ec29" providerId="ADAL" clId="{62BD10C4-4AFB-4E57-B7EC-5C6AA645D490}" dt="2022-01-19T15:44:55.306" v="1408" actId="478"/>
          <ac:spMkLst>
            <pc:docMk/>
            <pc:sldMk cId="56622163" sldId="2041"/>
            <ac:spMk id="5" creationId="{777261EF-5D4D-4D30-A456-AF963157BEF0}"/>
          </ac:spMkLst>
        </pc:spChg>
        <pc:spChg chg="del">
          <ac:chgData name="Gautier CHEVRETON" userId="ba2d0461-0d4d-4183-ac59-a9328365ec29" providerId="ADAL" clId="{62BD10C4-4AFB-4E57-B7EC-5C6AA645D490}" dt="2022-01-20T10:05:46.288" v="1846" actId="478"/>
          <ac:spMkLst>
            <pc:docMk/>
            <pc:sldMk cId="56622163" sldId="2041"/>
            <ac:spMk id="5" creationId="{CC7FEEC9-0F5E-48F4-8742-683C71B67184}"/>
          </ac:spMkLst>
        </pc:spChg>
        <pc:spChg chg="mod">
          <ac:chgData name="Gautier CHEVRETON" userId="ba2d0461-0d4d-4183-ac59-a9328365ec29" providerId="ADAL" clId="{62BD10C4-4AFB-4E57-B7EC-5C6AA645D490}" dt="2022-01-19T15:48:58.635" v="1533" actId="207"/>
          <ac:spMkLst>
            <pc:docMk/>
            <pc:sldMk cId="56622163" sldId="2041"/>
            <ac:spMk id="6" creationId="{B99A7F93-0976-4ACC-B52D-BE37ED04C6A6}"/>
          </ac:spMkLst>
        </pc:spChg>
        <pc:spChg chg="mod">
          <ac:chgData name="Gautier CHEVRETON" userId="ba2d0461-0d4d-4183-ac59-a9328365ec29" providerId="ADAL" clId="{62BD10C4-4AFB-4E57-B7EC-5C6AA645D490}" dt="2022-01-19T15:47:01.847" v="1473" actId="14100"/>
          <ac:spMkLst>
            <pc:docMk/>
            <pc:sldMk cId="56622163" sldId="2041"/>
            <ac:spMk id="7" creationId="{AD34465B-0F4C-4CE1-9278-6FA46563D46E}"/>
          </ac:spMkLst>
        </pc:spChg>
        <pc:spChg chg="mod">
          <ac:chgData name="Gautier CHEVRETON" userId="ba2d0461-0d4d-4183-ac59-a9328365ec29" providerId="ADAL" clId="{62BD10C4-4AFB-4E57-B7EC-5C6AA645D490}" dt="2022-01-19T15:48:51.780" v="1531" actId="207"/>
          <ac:spMkLst>
            <pc:docMk/>
            <pc:sldMk cId="56622163" sldId="2041"/>
            <ac:spMk id="8" creationId="{A3593413-20D8-4C03-9778-E58F70A8F1CE}"/>
          </ac:spMkLst>
        </pc:spChg>
        <pc:spChg chg="mod">
          <ac:chgData name="Gautier CHEVRETON" userId="ba2d0461-0d4d-4183-ac59-a9328365ec29" providerId="ADAL" clId="{62BD10C4-4AFB-4E57-B7EC-5C6AA645D490}" dt="2022-01-19T15:48:20.207" v="1524" actId="207"/>
          <ac:spMkLst>
            <pc:docMk/>
            <pc:sldMk cId="56622163" sldId="2041"/>
            <ac:spMk id="10" creationId="{734A839B-5E54-47B5-B11E-75C296E7FACF}"/>
          </ac:spMkLst>
        </pc:spChg>
        <pc:spChg chg="mod">
          <ac:chgData name="Gautier CHEVRETON" userId="ba2d0461-0d4d-4183-ac59-a9328365ec29" providerId="ADAL" clId="{62BD10C4-4AFB-4E57-B7EC-5C6AA645D490}" dt="2022-01-19T15:48:58.635" v="1533" actId="207"/>
          <ac:spMkLst>
            <pc:docMk/>
            <pc:sldMk cId="56622163" sldId="2041"/>
            <ac:spMk id="11" creationId="{0A9CDF7F-AFF9-42C3-8119-22290BA57BE5}"/>
          </ac:spMkLst>
        </pc:spChg>
        <pc:spChg chg="mod">
          <ac:chgData name="Gautier CHEVRETON" userId="ba2d0461-0d4d-4183-ac59-a9328365ec29" providerId="ADAL" clId="{62BD10C4-4AFB-4E57-B7EC-5C6AA645D490}" dt="2022-01-19T15:48:13.052" v="1523" actId="14861"/>
          <ac:spMkLst>
            <pc:docMk/>
            <pc:sldMk cId="56622163" sldId="2041"/>
            <ac:spMk id="12" creationId="{18F5A9D0-3DDE-42B6-8C31-9BF55FE343BC}"/>
          </ac:spMkLst>
        </pc:spChg>
        <pc:spChg chg="mod">
          <ac:chgData name="Gautier CHEVRETON" userId="ba2d0461-0d4d-4183-ac59-a9328365ec29" providerId="ADAL" clId="{62BD10C4-4AFB-4E57-B7EC-5C6AA645D490}" dt="2022-01-19T15:48:51.780" v="1531" actId="207"/>
          <ac:spMkLst>
            <pc:docMk/>
            <pc:sldMk cId="56622163" sldId="2041"/>
            <ac:spMk id="13" creationId="{6AD26BAE-DD95-4E58-85A1-11DBDDCFF9B0}"/>
          </ac:spMkLst>
        </pc:spChg>
        <pc:spChg chg="add mod">
          <ac:chgData name="Gautier CHEVRETON" userId="ba2d0461-0d4d-4183-ac59-a9328365ec29" providerId="ADAL" clId="{62BD10C4-4AFB-4E57-B7EC-5C6AA645D490}" dt="2022-01-19T15:48:51.780" v="1531" actId="207"/>
          <ac:spMkLst>
            <pc:docMk/>
            <pc:sldMk cId="56622163" sldId="2041"/>
            <ac:spMk id="14" creationId="{32715803-3E98-48A4-A0C7-D903E3D977D1}"/>
          </ac:spMkLst>
        </pc:spChg>
        <pc:spChg chg="add del mod">
          <ac:chgData name="Gautier CHEVRETON" userId="ba2d0461-0d4d-4183-ac59-a9328365ec29" providerId="ADAL" clId="{62BD10C4-4AFB-4E57-B7EC-5C6AA645D490}" dt="2022-01-10T16:38:12.724" v="507" actId="478"/>
          <ac:spMkLst>
            <pc:docMk/>
            <pc:sldMk cId="56622163" sldId="2041"/>
            <ac:spMk id="15" creationId="{B69C9134-5EDE-4AD7-B4BD-447BAED1BE3A}"/>
          </ac:spMkLst>
        </pc:spChg>
        <pc:spChg chg="add mod">
          <ac:chgData name="Gautier CHEVRETON" userId="ba2d0461-0d4d-4183-ac59-a9328365ec29" providerId="ADAL" clId="{62BD10C4-4AFB-4E57-B7EC-5C6AA645D490}" dt="2022-01-19T15:48:51.780" v="1531" actId="207"/>
          <ac:spMkLst>
            <pc:docMk/>
            <pc:sldMk cId="56622163" sldId="2041"/>
            <ac:spMk id="16" creationId="{DE3AF3F1-29D3-476B-97FA-4F0580242667}"/>
          </ac:spMkLst>
        </pc:spChg>
        <pc:spChg chg="mod">
          <ac:chgData name="Gautier CHEVRETON" userId="ba2d0461-0d4d-4183-ac59-a9328365ec29" providerId="ADAL" clId="{62BD10C4-4AFB-4E57-B7EC-5C6AA645D490}" dt="2022-01-19T15:48:58.635" v="1533" actId="207"/>
          <ac:spMkLst>
            <pc:docMk/>
            <pc:sldMk cId="56622163" sldId="2041"/>
            <ac:spMk id="17" creationId="{8F3158B2-233F-4BCD-8D8B-A783C9C3A8FA}"/>
          </ac:spMkLst>
        </pc:spChg>
        <pc:spChg chg="mod">
          <ac:chgData name="Gautier CHEVRETON" userId="ba2d0461-0d4d-4183-ac59-a9328365ec29" providerId="ADAL" clId="{62BD10C4-4AFB-4E57-B7EC-5C6AA645D490}" dt="2022-01-19T15:48:58.635" v="1533" actId="207"/>
          <ac:spMkLst>
            <pc:docMk/>
            <pc:sldMk cId="56622163" sldId="2041"/>
            <ac:spMk id="18" creationId="{FC1651F9-1D76-42E9-BB4C-7BC6A77DF236}"/>
          </ac:spMkLst>
        </pc:spChg>
        <pc:spChg chg="add mod">
          <ac:chgData name="Gautier CHEVRETON" userId="ba2d0461-0d4d-4183-ac59-a9328365ec29" providerId="ADAL" clId="{62BD10C4-4AFB-4E57-B7EC-5C6AA645D490}" dt="2022-01-19T15:48:20.207" v="1524" actId="207"/>
          <ac:spMkLst>
            <pc:docMk/>
            <pc:sldMk cId="56622163" sldId="2041"/>
            <ac:spMk id="19" creationId="{5CF91ABF-9586-4B14-BA1F-717BA1C34719}"/>
          </ac:spMkLst>
        </pc:spChg>
      </pc:sldChg>
      <pc:sldChg chg="addSp delSp modSp add mod modShow">
        <pc:chgData name="Gautier CHEVRETON" userId="ba2d0461-0d4d-4183-ac59-a9328365ec29" providerId="ADAL" clId="{62BD10C4-4AFB-4E57-B7EC-5C6AA645D490}" dt="2022-01-10T16:50:43.103" v="681" actId="1076"/>
        <pc:sldMkLst>
          <pc:docMk/>
          <pc:sldMk cId="591699977" sldId="2042"/>
        </pc:sldMkLst>
        <pc:spChg chg="mod">
          <ac:chgData name="Gautier CHEVRETON" userId="ba2d0461-0d4d-4183-ac59-a9328365ec29" providerId="ADAL" clId="{62BD10C4-4AFB-4E57-B7EC-5C6AA645D490}" dt="2022-01-10T16:50:39.946" v="680" actId="6549"/>
          <ac:spMkLst>
            <pc:docMk/>
            <pc:sldMk cId="591699977" sldId="2042"/>
            <ac:spMk id="2" creationId="{41FC6C56-6E20-4E5E-9431-6FF9F4F13299}"/>
          </ac:spMkLst>
        </pc:spChg>
        <pc:spChg chg="add mod">
          <ac:chgData name="Gautier CHEVRETON" userId="ba2d0461-0d4d-4183-ac59-a9328365ec29" providerId="ADAL" clId="{62BD10C4-4AFB-4E57-B7EC-5C6AA645D490}" dt="2022-01-10T16:50:43.103" v="681" actId="1076"/>
          <ac:spMkLst>
            <pc:docMk/>
            <pc:sldMk cId="591699977" sldId="2042"/>
            <ac:spMk id="4" creationId="{CDED7D85-5874-496C-AC92-47E6CB74A0FC}"/>
          </ac:spMkLst>
        </pc:spChg>
        <pc:spChg chg="del">
          <ac:chgData name="Gautier CHEVRETON" userId="ba2d0461-0d4d-4183-ac59-a9328365ec29" providerId="ADAL" clId="{62BD10C4-4AFB-4E57-B7EC-5C6AA645D490}" dt="2022-01-10T16:49:27.424" v="658" actId="478"/>
          <ac:spMkLst>
            <pc:docMk/>
            <pc:sldMk cId="591699977" sldId="2042"/>
            <ac:spMk id="19" creationId="{89878A7D-EAC1-4414-92D2-9F8DDD136BDD}"/>
          </ac:spMkLst>
        </pc:spChg>
        <pc:spChg chg="del">
          <ac:chgData name="Gautier CHEVRETON" userId="ba2d0461-0d4d-4183-ac59-a9328365ec29" providerId="ADAL" clId="{62BD10C4-4AFB-4E57-B7EC-5C6AA645D490}" dt="2022-01-10T16:49:27.424" v="658" actId="478"/>
          <ac:spMkLst>
            <pc:docMk/>
            <pc:sldMk cId="591699977" sldId="2042"/>
            <ac:spMk id="20" creationId="{4EB8243C-C012-4EF4-AFAB-177D4ED1180E}"/>
          </ac:spMkLst>
        </pc:spChg>
        <pc:spChg chg="del">
          <ac:chgData name="Gautier CHEVRETON" userId="ba2d0461-0d4d-4183-ac59-a9328365ec29" providerId="ADAL" clId="{62BD10C4-4AFB-4E57-B7EC-5C6AA645D490}" dt="2022-01-10T16:49:27.424" v="658" actId="478"/>
          <ac:spMkLst>
            <pc:docMk/>
            <pc:sldMk cId="591699977" sldId="2042"/>
            <ac:spMk id="39" creationId="{15E09915-6B1B-47FE-8552-E85730238AEA}"/>
          </ac:spMkLst>
        </pc:spChg>
        <pc:grpChg chg="del">
          <ac:chgData name="Gautier CHEVRETON" userId="ba2d0461-0d4d-4183-ac59-a9328365ec29" providerId="ADAL" clId="{62BD10C4-4AFB-4E57-B7EC-5C6AA645D490}" dt="2022-01-10T16:49:29.852" v="659" actId="478"/>
          <ac:grpSpMkLst>
            <pc:docMk/>
            <pc:sldMk cId="591699977" sldId="2042"/>
            <ac:grpSpMk id="14" creationId="{B1910799-378D-4603-A72F-EF30729F6E31}"/>
          </ac:grpSpMkLst>
        </pc:grpChg>
        <pc:grpChg chg="del">
          <ac:chgData name="Gautier CHEVRETON" userId="ba2d0461-0d4d-4183-ac59-a9328365ec29" providerId="ADAL" clId="{62BD10C4-4AFB-4E57-B7EC-5C6AA645D490}" dt="2022-01-10T16:49:29.852" v="659" actId="478"/>
          <ac:grpSpMkLst>
            <pc:docMk/>
            <pc:sldMk cId="591699977" sldId="2042"/>
            <ac:grpSpMk id="17" creationId="{3FEDC1D6-4181-4260-BF00-1DBDD4DF2E59}"/>
          </ac:grpSpMkLst>
        </pc:grpChg>
        <pc:grpChg chg="del">
          <ac:chgData name="Gautier CHEVRETON" userId="ba2d0461-0d4d-4183-ac59-a9328365ec29" providerId="ADAL" clId="{62BD10C4-4AFB-4E57-B7EC-5C6AA645D490}" dt="2022-01-10T16:49:29.852" v="659" actId="478"/>
          <ac:grpSpMkLst>
            <pc:docMk/>
            <pc:sldMk cId="591699977" sldId="2042"/>
            <ac:grpSpMk id="22" creationId="{755A737A-F743-40B7-9EE4-271E1E2D1B1B}"/>
          </ac:grpSpMkLst>
        </pc:grpChg>
        <pc:graphicFrameChg chg="del">
          <ac:chgData name="Gautier CHEVRETON" userId="ba2d0461-0d4d-4183-ac59-a9328365ec29" providerId="ADAL" clId="{62BD10C4-4AFB-4E57-B7EC-5C6AA645D490}" dt="2022-01-10T16:49:27.424" v="658" actId="478"/>
          <ac:graphicFrameMkLst>
            <pc:docMk/>
            <pc:sldMk cId="591699977" sldId="2042"/>
            <ac:graphicFrameMk id="11" creationId="{4684905E-723A-475F-B6A4-A3FC2BF2A5E5}"/>
          </ac:graphicFrameMkLst>
        </pc:graphicFrameChg>
        <pc:graphicFrameChg chg="del">
          <ac:chgData name="Gautier CHEVRETON" userId="ba2d0461-0d4d-4183-ac59-a9328365ec29" providerId="ADAL" clId="{62BD10C4-4AFB-4E57-B7EC-5C6AA645D490}" dt="2022-01-10T16:49:27.424" v="658" actId="478"/>
          <ac:graphicFrameMkLst>
            <pc:docMk/>
            <pc:sldMk cId="591699977" sldId="2042"/>
            <ac:graphicFrameMk id="26" creationId="{2A5D427E-47AE-4BE1-B076-3C81DD6DFA60}"/>
          </ac:graphicFrameMkLst>
        </pc:graphicFrameChg>
        <pc:graphicFrameChg chg="del">
          <ac:chgData name="Gautier CHEVRETON" userId="ba2d0461-0d4d-4183-ac59-a9328365ec29" providerId="ADAL" clId="{62BD10C4-4AFB-4E57-B7EC-5C6AA645D490}" dt="2022-01-10T16:49:27.424" v="658" actId="478"/>
          <ac:graphicFrameMkLst>
            <pc:docMk/>
            <pc:sldMk cId="591699977" sldId="2042"/>
            <ac:graphicFrameMk id="27" creationId="{7CBED6D1-BCFC-4EEC-BBD5-7FFD7800C4A6}"/>
          </ac:graphicFrameMkLst>
        </pc:graphicFrameChg>
        <pc:cxnChg chg="del">
          <ac:chgData name="Gautier CHEVRETON" userId="ba2d0461-0d4d-4183-ac59-a9328365ec29" providerId="ADAL" clId="{62BD10C4-4AFB-4E57-B7EC-5C6AA645D490}" dt="2022-01-10T16:49:27.424" v="658" actId="478"/>
          <ac:cxnSpMkLst>
            <pc:docMk/>
            <pc:sldMk cId="591699977" sldId="2042"/>
            <ac:cxnSpMk id="40" creationId="{D48ADB82-454E-4AF7-9E13-F6BC7CB2FAE0}"/>
          </ac:cxnSpMkLst>
        </pc:cxnChg>
      </pc:sldChg>
      <pc:sldChg chg="modSp add mod ord">
        <pc:chgData name="Gautier CHEVRETON" userId="ba2d0461-0d4d-4183-ac59-a9328365ec29" providerId="ADAL" clId="{62BD10C4-4AFB-4E57-B7EC-5C6AA645D490}" dt="2022-01-20T10:06:58.442" v="1850" actId="207"/>
        <pc:sldMkLst>
          <pc:docMk/>
          <pc:sldMk cId="2982811213" sldId="2043"/>
        </pc:sldMkLst>
        <pc:spChg chg="mod">
          <ac:chgData name="Gautier CHEVRETON" userId="ba2d0461-0d4d-4183-ac59-a9328365ec29" providerId="ADAL" clId="{62BD10C4-4AFB-4E57-B7EC-5C6AA645D490}" dt="2022-01-20T07:30:14.282" v="1775" actId="20577"/>
          <ac:spMkLst>
            <pc:docMk/>
            <pc:sldMk cId="2982811213" sldId="2043"/>
            <ac:spMk id="2" creationId="{41FC6C56-6E20-4E5E-9431-6FF9F4F13299}"/>
          </ac:spMkLst>
        </pc:spChg>
        <pc:spChg chg="mod">
          <ac:chgData name="Gautier CHEVRETON" userId="ba2d0461-0d4d-4183-ac59-a9328365ec29" providerId="ADAL" clId="{62BD10C4-4AFB-4E57-B7EC-5C6AA645D490}" dt="2022-01-20T10:06:58.442" v="1850" actId="207"/>
          <ac:spMkLst>
            <pc:docMk/>
            <pc:sldMk cId="2982811213" sldId="2043"/>
            <ac:spMk id="4" creationId="{CDED7D85-5874-496C-AC92-47E6CB74A0FC}"/>
          </ac:spMkLst>
        </pc:spChg>
      </pc:sldChg>
      <pc:sldMasterChg chg="modSldLayout">
        <pc:chgData name="Gautier CHEVRETON" userId="ba2d0461-0d4d-4183-ac59-a9328365ec29" providerId="ADAL" clId="{62BD10C4-4AFB-4E57-B7EC-5C6AA645D490}" dt="2022-01-10T16:59:06.246" v="1051" actId="14100"/>
        <pc:sldMasterMkLst>
          <pc:docMk/>
          <pc:sldMasterMk cId="3040336862" sldId="2147483648"/>
        </pc:sldMasterMkLst>
        <pc:sldLayoutChg chg="delSp modSp mod">
          <pc:chgData name="Gautier CHEVRETON" userId="ba2d0461-0d4d-4183-ac59-a9328365ec29" providerId="ADAL" clId="{62BD10C4-4AFB-4E57-B7EC-5C6AA645D490}" dt="2022-01-10T16:59:06.246" v="1051" actId="14100"/>
          <pc:sldLayoutMkLst>
            <pc:docMk/>
            <pc:sldMasterMk cId="3040336862" sldId="2147483648"/>
            <pc:sldLayoutMk cId="3805825621" sldId="2147483699"/>
          </pc:sldLayoutMkLst>
          <pc:spChg chg="mod">
            <ac:chgData name="Gautier CHEVRETON" userId="ba2d0461-0d4d-4183-ac59-a9328365ec29" providerId="ADAL" clId="{62BD10C4-4AFB-4E57-B7EC-5C6AA645D490}" dt="2022-01-10T16:59:06.246" v="1051" actId="14100"/>
            <ac:spMkLst>
              <pc:docMk/>
              <pc:sldMasterMk cId="3040336862" sldId="2147483648"/>
              <pc:sldLayoutMk cId="3805825621" sldId="2147483699"/>
              <ac:spMk id="24" creationId="{403CA58E-3DCC-4118-A711-70A4CA683D16}"/>
            </ac:spMkLst>
          </pc:spChg>
          <pc:spChg chg="mod">
            <ac:chgData name="Gautier CHEVRETON" userId="ba2d0461-0d4d-4183-ac59-a9328365ec29" providerId="ADAL" clId="{62BD10C4-4AFB-4E57-B7EC-5C6AA645D490}" dt="2022-01-10T16:56:14.269" v="783" actId="1036"/>
            <ac:spMkLst>
              <pc:docMk/>
              <pc:sldMasterMk cId="3040336862" sldId="2147483648"/>
              <pc:sldLayoutMk cId="3805825621" sldId="2147483699"/>
              <ac:spMk id="53" creationId="{59DBF44C-5094-4F9B-BC8F-F84A6A686882}"/>
            </ac:spMkLst>
          </pc:spChg>
          <pc:spChg chg="del">
            <ac:chgData name="Gautier CHEVRETON" userId="ba2d0461-0d4d-4183-ac59-a9328365ec29" providerId="ADAL" clId="{62BD10C4-4AFB-4E57-B7EC-5C6AA645D490}" dt="2022-01-10T16:56:00.506" v="742" actId="478"/>
            <ac:spMkLst>
              <pc:docMk/>
              <pc:sldMasterMk cId="3040336862" sldId="2147483648"/>
              <pc:sldLayoutMk cId="3805825621" sldId="2147483699"/>
              <ac:spMk id="58" creationId="{CA9BBC72-8E72-4362-A20A-2ABA58B8D771}"/>
            </ac:spMkLst>
          </pc:spChg>
          <pc:spChg chg="mod">
            <ac:chgData name="Gautier CHEVRETON" userId="ba2d0461-0d4d-4183-ac59-a9328365ec29" providerId="ADAL" clId="{62BD10C4-4AFB-4E57-B7EC-5C6AA645D490}" dt="2022-01-10T16:56:14.269" v="783" actId="1036"/>
            <ac:spMkLst>
              <pc:docMk/>
              <pc:sldMasterMk cId="3040336862" sldId="2147483648"/>
              <pc:sldLayoutMk cId="3805825621" sldId="2147483699"/>
              <ac:spMk id="73" creationId="{3EEFF528-D0A0-4278-9EF3-9EA03823CAA9}"/>
            </ac:spMkLst>
          </pc:spChg>
          <pc:spChg chg="mod">
            <ac:chgData name="Gautier CHEVRETON" userId="ba2d0461-0d4d-4183-ac59-a9328365ec29" providerId="ADAL" clId="{62BD10C4-4AFB-4E57-B7EC-5C6AA645D490}" dt="2022-01-10T16:56:14.269" v="783" actId="1036"/>
            <ac:spMkLst>
              <pc:docMk/>
              <pc:sldMasterMk cId="3040336862" sldId="2147483648"/>
              <pc:sldLayoutMk cId="3805825621" sldId="2147483699"/>
              <ac:spMk id="108" creationId="{961C705B-4554-4391-8492-065648D7D9B0}"/>
            </ac:spMkLst>
          </pc:spChg>
          <pc:grpChg chg="mod">
            <ac:chgData name="Gautier CHEVRETON" userId="ba2d0461-0d4d-4183-ac59-a9328365ec29" providerId="ADAL" clId="{62BD10C4-4AFB-4E57-B7EC-5C6AA645D490}" dt="2022-01-10T16:56:14.269" v="783" actId="1036"/>
            <ac:grpSpMkLst>
              <pc:docMk/>
              <pc:sldMasterMk cId="3040336862" sldId="2147483648"/>
              <pc:sldLayoutMk cId="3805825621" sldId="2147483699"/>
              <ac:grpSpMk id="6" creationId="{BE778E2A-5901-499E-879C-C544C734F8D6}"/>
            </ac:grpSpMkLst>
          </pc:grpChg>
        </pc:sldLayoutChg>
      </pc:sldMasterChg>
    </pc:docChg>
  </pc:docChgLst>
  <pc:docChgLst>
    <pc:chgData name="Katia AMETTE" userId="S::katia.amette_nouvelle-aquitaine.fr#ext#@opeoconseil.onmicrosoft.com::004b1f04-e393-49b1-af4b-8a341522a752" providerId="AD" clId="Web-{1C80EEF4-A71D-40FC-9AE0-F4043DA7DC02}"/>
    <pc:docChg chg="modSld">
      <pc:chgData name="Katia AMETTE" userId="S::katia.amette_nouvelle-aquitaine.fr#ext#@opeoconseil.onmicrosoft.com::004b1f04-e393-49b1-af4b-8a341522a752" providerId="AD" clId="Web-{1C80EEF4-A71D-40FC-9AE0-F4043DA7DC02}" dt="2022-01-10T07:39:42.419" v="11" actId="20577"/>
      <pc:docMkLst>
        <pc:docMk/>
      </pc:docMkLst>
      <pc:sldChg chg="modSp">
        <pc:chgData name="Katia AMETTE" userId="S::katia.amette_nouvelle-aquitaine.fr#ext#@opeoconseil.onmicrosoft.com::004b1f04-e393-49b1-af4b-8a341522a752" providerId="AD" clId="Web-{1C80EEF4-A71D-40FC-9AE0-F4043DA7DC02}" dt="2022-01-10T07:19:53.971" v="2" actId="20577"/>
        <pc:sldMkLst>
          <pc:docMk/>
          <pc:sldMk cId="4132033999" sldId="1995"/>
        </pc:sldMkLst>
        <pc:spChg chg="mod">
          <ac:chgData name="Katia AMETTE" userId="S::katia.amette_nouvelle-aquitaine.fr#ext#@opeoconseil.onmicrosoft.com::004b1f04-e393-49b1-af4b-8a341522a752" providerId="AD" clId="Web-{1C80EEF4-A71D-40FC-9AE0-F4043DA7DC02}" dt="2022-01-10T07:19:53.971" v="2" actId="20577"/>
          <ac:spMkLst>
            <pc:docMk/>
            <pc:sldMk cId="4132033999" sldId="1995"/>
            <ac:spMk id="77" creationId="{F18217BF-3CFC-481B-8433-5FA54994B084}"/>
          </ac:spMkLst>
        </pc:spChg>
      </pc:sldChg>
      <pc:sldChg chg="modSp">
        <pc:chgData name="Katia AMETTE" userId="S::katia.amette_nouvelle-aquitaine.fr#ext#@opeoconseil.onmicrosoft.com::004b1f04-e393-49b1-af4b-8a341522a752" providerId="AD" clId="Web-{1C80EEF4-A71D-40FC-9AE0-F4043DA7DC02}" dt="2022-01-10T07:22:18.912" v="5" actId="20577"/>
        <pc:sldMkLst>
          <pc:docMk/>
          <pc:sldMk cId="3667663875" sldId="1997"/>
        </pc:sldMkLst>
        <pc:spChg chg="mod">
          <ac:chgData name="Katia AMETTE" userId="S::katia.amette_nouvelle-aquitaine.fr#ext#@opeoconseil.onmicrosoft.com::004b1f04-e393-49b1-af4b-8a341522a752" providerId="AD" clId="Web-{1C80EEF4-A71D-40FC-9AE0-F4043DA7DC02}" dt="2022-01-10T07:22:18.912" v="5" actId="20577"/>
          <ac:spMkLst>
            <pc:docMk/>
            <pc:sldMk cId="3667663875" sldId="1997"/>
            <ac:spMk id="68" creationId="{FA9DC9B2-9544-4D50-82C7-0115C1074C77}"/>
          </ac:spMkLst>
        </pc:spChg>
      </pc:sldChg>
      <pc:sldChg chg="modSp">
        <pc:chgData name="Katia AMETTE" userId="S::katia.amette_nouvelle-aquitaine.fr#ext#@opeoconseil.onmicrosoft.com::004b1f04-e393-49b1-af4b-8a341522a752" providerId="AD" clId="Web-{1C80EEF4-A71D-40FC-9AE0-F4043DA7DC02}" dt="2022-01-10T07:28:00.357" v="7" actId="20577"/>
        <pc:sldMkLst>
          <pc:docMk/>
          <pc:sldMk cId="162515845" sldId="1998"/>
        </pc:sldMkLst>
        <pc:spChg chg="mod">
          <ac:chgData name="Katia AMETTE" userId="S::katia.amette_nouvelle-aquitaine.fr#ext#@opeoconseil.onmicrosoft.com::004b1f04-e393-49b1-af4b-8a341522a752" providerId="AD" clId="Web-{1C80EEF4-A71D-40FC-9AE0-F4043DA7DC02}" dt="2022-01-10T07:28:00.357" v="7" actId="20577"/>
          <ac:spMkLst>
            <pc:docMk/>
            <pc:sldMk cId="162515845" sldId="1998"/>
            <ac:spMk id="68" creationId="{FA9DC9B2-9544-4D50-82C7-0115C1074C77}"/>
          </ac:spMkLst>
        </pc:spChg>
      </pc:sldChg>
      <pc:sldChg chg="modSp">
        <pc:chgData name="Katia AMETTE" userId="S::katia.amette_nouvelle-aquitaine.fr#ext#@opeoconseil.onmicrosoft.com::004b1f04-e393-49b1-af4b-8a341522a752" providerId="AD" clId="Web-{1C80EEF4-A71D-40FC-9AE0-F4043DA7DC02}" dt="2022-01-10T07:31:01.720" v="9" actId="20577"/>
        <pc:sldMkLst>
          <pc:docMk/>
          <pc:sldMk cId="3627776044" sldId="1999"/>
        </pc:sldMkLst>
        <pc:spChg chg="mod">
          <ac:chgData name="Katia AMETTE" userId="S::katia.amette_nouvelle-aquitaine.fr#ext#@opeoconseil.onmicrosoft.com::004b1f04-e393-49b1-af4b-8a341522a752" providerId="AD" clId="Web-{1C80EEF4-A71D-40FC-9AE0-F4043DA7DC02}" dt="2022-01-10T07:31:01.720" v="9" actId="20577"/>
          <ac:spMkLst>
            <pc:docMk/>
            <pc:sldMk cId="3627776044" sldId="1999"/>
            <ac:spMk id="68" creationId="{FA9DC9B2-9544-4D50-82C7-0115C1074C77}"/>
          </ac:spMkLst>
        </pc:spChg>
      </pc:sldChg>
      <pc:sldChg chg="modSp">
        <pc:chgData name="Katia AMETTE" userId="S::katia.amette_nouvelle-aquitaine.fr#ext#@opeoconseil.onmicrosoft.com::004b1f04-e393-49b1-af4b-8a341522a752" providerId="AD" clId="Web-{1C80EEF4-A71D-40FC-9AE0-F4043DA7DC02}" dt="2022-01-10T07:39:42.419" v="11" actId="20577"/>
        <pc:sldMkLst>
          <pc:docMk/>
          <pc:sldMk cId="3678017098" sldId="2000"/>
        </pc:sldMkLst>
        <pc:spChg chg="mod">
          <ac:chgData name="Katia AMETTE" userId="S::katia.amette_nouvelle-aquitaine.fr#ext#@opeoconseil.onmicrosoft.com::004b1f04-e393-49b1-af4b-8a341522a752" providerId="AD" clId="Web-{1C80EEF4-A71D-40FC-9AE0-F4043DA7DC02}" dt="2022-01-10T07:39:42.419" v="11" actId="20577"/>
          <ac:spMkLst>
            <pc:docMk/>
            <pc:sldMk cId="3678017098" sldId="2000"/>
            <ac:spMk id="77" creationId="{F18217BF-3CFC-481B-8433-5FA54994B084}"/>
          </ac:spMkLst>
        </pc:spChg>
      </pc:sldChg>
    </pc:docChg>
  </pc:docChgLst>
  <pc:docChgLst>
    <pc:chgData name="Gautier CHEVRETON" userId="ba2d0461-0d4d-4183-ac59-a9328365ec29" providerId="ADAL" clId="{3158F700-9C68-4C65-8E64-9CE0E35468D2}"/>
    <pc:docChg chg="undo custSel addSld delSld modSld sldOrd">
      <pc:chgData name="Gautier CHEVRETON" userId="ba2d0461-0d4d-4183-ac59-a9328365ec29" providerId="ADAL" clId="{3158F700-9C68-4C65-8E64-9CE0E35468D2}" dt="2023-10-20T11:57:18.543" v="8424" actId="1076"/>
      <pc:docMkLst>
        <pc:docMk/>
      </pc:docMkLst>
      <pc:sldChg chg="modSp mod">
        <pc:chgData name="Gautier CHEVRETON" userId="ba2d0461-0d4d-4183-ac59-a9328365ec29" providerId="ADAL" clId="{3158F700-9C68-4C65-8E64-9CE0E35468D2}" dt="2023-10-09T12:53:48.699" v="5954" actId="6549"/>
        <pc:sldMkLst>
          <pc:docMk/>
          <pc:sldMk cId="1319212041" sldId="1134"/>
        </pc:sldMkLst>
        <pc:spChg chg="mod">
          <ac:chgData name="Gautier CHEVRETON" userId="ba2d0461-0d4d-4183-ac59-a9328365ec29" providerId="ADAL" clId="{3158F700-9C68-4C65-8E64-9CE0E35468D2}" dt="2023-10-09T12:53:48.699" v="5954" actId="6549"/>
          <ac:spMkLst>
            <pc:docMk/>
            <pc:sldMk cId="1319212041" sldId="1134"/>
            <ac:spMk id="10" creationId="{2941A8B5-34A2-4E31-9E00-1C77EBD1D067}"/>
          </ac:spMkLst>
        </pc:spChg>
        <pc:spChg chg="mod">
          <ac:chgData name="Gautier CHEVRETON" userId="ba2d0461-0d4d-4183-ac59-a9328365ec29" providerId="ADAL" clId="{3158F700-9C68-4C65-8E64-9CE0E35468D2}" dt="2023-09-12T14:39:56.566" v="7" actId="20577"/>
          <ac:spMkLst>
            <pc:docMk/>
            <pc:sldMk cId="1319212041" sldId="1134"/>
            <ac:spMk id="41" creationId="{B4CAC8E5-57C5-4164-BAC5-90782C02EAF5}"/>
          </ac:spMkLst>
        </pc:spChg>
      </pc:sldChg>
      <pc:sldChg chg="mod modShow">
        <pc:chgData name="Gautier CHEVRETON" userId="ba2d0461-0d4d-4183-ac59-a9328365ec29" providerId="ADAL" clId="{3158F700-9C68-4C65-8E64-9CE0E35468D2}" dt="2023-10-13T06:40:12.097" v="5990" actId="729"/>
        <pc:sldMkLst>
          <pc:docMk/>
          <pc:sldMk cId="3534116738" sldId="1725"/>
        </pc:sldMkLst>
      </pc:sldChg>
      <pc:sldChg chg="addSp delSp modSp mod">
        <pc:chgData name="Gautier CHEVRETON" userId="ba2d0461-0d4d-4183-ac59-a9328365ec29" providerId="ADAL" clId="{3158F700-9C68-4C65-8E64-9CE0E35468D2}" dt="2023-09-12T14:42:54.034" v="51" actId="6549"/>
        <pc:sldMkLst>
          <pc:docMk/>
          <pc:sldMk cId="2157975977" sldId="1982"/>
        </pc:sldMkLst>
        <pc:spChg chg="mod">
          <ac:chgData name="Gautier CHEVRETON" userId="ba2d0461-0d4d-4183-ac59-a9328365ec29" providerId="ADAL" clId="{3158F700-9C68-4C65-8E64-9CE0E35468D2}" dt="2023-09-12T14:42:54.034" v="51" actId="6549"/>
          <ac:spMkLst>
            <pc:docMk/>
            <pc:sldMk cId="2157975977" sldId="1982"/>
            <ac:spMk id="2" creationId="{41FC6C56-6E20-4E5E-9431-6FF9F4F13299}"/>
          </ac:spMkLst>
        </pc:spChg>
        <pc:spChg chg="add del">
          <ac:chgData name="Gautier CHEVRETON" userId="ba2d0461-0d4d-4183-ac59-a9328365ec29" providerId="ADAL" clId="{3158F700-9C68-4C65-8E64-9CE0E35468D2}" dt="2023-09-12T14:42:07.366" v="39" actId="478"/>
          <ac:spMkLst>
            <pc:docMk/>
            <pc:sldMk cId="2157975977" sldId="1982"/>
            <ac:spMk id="15" creationId="{8F5817DD-C67F-4E92-8494-52619786F56A}"/>
          </ac:spMkLst>
        </pc:spChg>
        <pc:spChg chg="mod">
          <ac:chgData name="Gautier CHEVRETON" userId="ba2d0461-0d4d-4183-ac59-a9328365ec29" providerId="ADAL" clId="{3158F700-9C68-4C65-8E64-9CE0E35468D2}" dt="2023-09-12T14:40:11.764" v="12" actId="20577"/>
          <ac:spMkLst>
            <pc:docMk/>
            <pc:sldMk cId="2157975977" sldId="1982"/>
            <ac:spMk id="39" creationId="{15E09915-6B1B-47FE-8552-E85730238AEA}"/>
          </ac:spMkLst>
        </pc:spChg>
        <pc:spChg chg="del">
          <ac:chgData name="Gautier CHEVRETON" userId="ba2d0461-0d4d-4183-ac59-a9328365ec29" providerId="ADAL" clId="{3158F700-9C68-4C65-8E64-9CE0E35468D2}" dt="2023-09-12T14:42:07.366" v="39" actId="478"/>
          <ac:spMkLst>
            <pc:docMk/>
            <pc:sldMk cId="2157975977" sldId="1982"/>
            <ac:spMk id="52" creationId="{38FFD8A4-742C-47C0-A88D-316C5BB56C60}"/>
          </ac:spMkLst>
        </pc:spChg>
        <pc:spChg chg="add del">
          <ac:chgData name="Gautier CHEVRETON" userId="ba2d0461-0d4d-4183-ac59-a9328365ec29" providerId="ADAL" clId="{3158F700-9C68-4C65-8E64-9CE0E35468D2}" dt="2023-09-12T14:42:07.366" v="39" actId="478"/>
          <ac:spMkLst>
            <pc:docMk/>
            <pc:sldMk cId="2157975977" sldId="1982"/>
            <ac:spMk id="53" creationId="{272EE4CA-489C-4272-B39B-FCDA1A005AD8}"/>
          </ac:spMkLst>
        </pc:spChg>
        <pc:spChg chg="add del">
          <ac:chgData name="Gautier CHEVRETON" userId="ba2d0461-0d4d-4183-ac59-a9328365ec29" providerId="ADAL" clId="{3158F700-9C68-4C65-8E64-9CE0E35468D2}" dt="2023-09-12T14:42:07.366" v="39" actId="478"/>
          <ac:spMkLst>
            <pc:docMk/>
            <pc:sldMk cId="2157975977" sldId="1982"/>
            <ac:spMk id="54" creationId="{16FBBB57-C74E-4E5A-AB88-6C5AF489B3D3}"/>
          </ac:spMkLst>
        </pc:spChg>
        <pc:spChg chg="add del">
          <ac:chgData name="Gautier CHEVRETON" userId="ba2d0461-0d4d-4183-ac59-a9328365ec29" providerId="ADAL" clId="{3158F700-9C68-4C65-8E64-9CE0E35468D2}" dt="2023-09-12T14:42:07.366" v="39" actId="478"/>
          <ac:spMkLst>
            <pc:docMk/>
            <pc:sldMk cId="2157975977" sldId="1982"/>
            <ac:spMk id="55" creationId="{7ABF065F-628C-47B5-9F2F-249D523417EF}"/>
          </ac:spMkLst>
        </pc:spChg>
        <pc:picChg chg="add mod ord">
          <ac:chgData name="Gautier CHEVRETON" userId="ba2d0461-0d4d-4183-ac59-a9328365ec29" providerId="ADAL" clId="{3158F700-9C68-4C65-8E64-9CE0E35468D2}" dt="2023-09-12T14:42:13.382" v="42" actId="14100"/>
          <ac:picMkLst>
            <pc:docMk/>
            <pc:sldMk cId="2157975977" sldId="1982"/>
            <ac:picMk id="6" creationId="{2CE91FBD-820C-14FF-4D8F-0DA73F8FD0BE}"/>
          </ac:picMkLst>
        </pc:picChg>
        <pc:picChg chg="add mod">
          <ac:chgData name="Gautier CHEVRETON" userId="ba2d0461-0d4d-4183-ac59-a9328365ec29" providerId="ADAL" clId="{3158F700-9C68-4C65-8E64-9CE0E35468D2}" dt="2023-09-12T14:42:45.165" v="47" actId="14100"/>
          <ac:picMkLst>
            <pc:docMk/>
            <pc:sldMk cId="2157975977" sldId="1982"/>
            <ac:picMk id="8" creationId="{37B21FEB-3F97-ABC7-EF62-4F870502D44E}"/>
          </ac:picMkLst>
        </pc:picChg>
        <pc:picChg chg="add del">
          <ac:chgData name="Gautier CHEVRETON" userId="ba2d0461-0d4d-4183-ac59-a9328365ec29" providerId="ADAL" clId="{3158F700-9C68-4C65-8E64-9CE0E35468D2}" dt="2023-09-12T14:40:33.546" v="15" actId="478"/>
          <ac:picMkLst>
            <pc:docMk/>
            <pc:sldMk cId="2157975977" sldId="1982"/>
            <ac:picMk id="9" creationId="{530CA2B8-2D00-473B-9A8D-2A0C3EC86CED}"/>
          </ac:picMkLst>
        </pc:picChg>
        <pc:picChg chg="del mod">
          <ac:chgData name="Gautier CHEVRETON" userId="ba2d0461-0d4d-4183-ac59-a9328365ec29" providerId="ADAL" clId="{3158F700-9C68-4C65-8E64-9CE0E35468D2}" dt="2023-09-12T14:42:01.416" v="38" actId="478"/>
          <ac:picMkLst>
            <pc:docMk/>
            <pc:sldMk cId="2157975977" sldId="1982"/>
            <ac:picMk id="13" creationId="{DE7239E5-FAA9-4D7D-B350-1B3F7748AB5E}"/>
          </ac:picMkLst>
        </pc:picChg>
        <pc:picChg chg="del">
          <ac:chgData name="Gautier CHEVRETON" userId="ba2d0461-0d4d-4183-ac59-a9328365ec29" providerId="ADAL" clId="{3158F700-9C68-4C65-8E64-9CE0E35468D2}" dt="2023-09-12T14:42:20.585" v="43" actId="478"/>
          <ac:picMkLst>
            <pc:docMk/>
            <pc:sldMk cId="2157975977" sldId="1982"/>
            <ac:picMk id="17" creationId="{B94AA1A3-E440-4AAD-A63A-109AB8FC1CBF}"/>
          </ac:picMkLst>
        </pc:picChg>
      </pc:sldChg>
      <pc:sldChg chg="addSp delSp modSp mod">
        <pc:chgData name="Gautier CHEVRETON" userId="ba2d0461-0d4d-4183-ac59-a9328365ec29" providerId="ADAL" clId="{3158F700-9C68-4C65-8E64-9CE0E35468D2}" dt="2023-10-17T09:34:09.333" v="8415" actId="20577"/>
        <pc:sldMkLst>
          <pc:docMk/>
          <pc:sldMk cId="3063608921" sldId="1983"/>
        </pc:sldMkLst>
        <pc:spChg chg="mod">
          <ac:chgData name="Gautier CHEVRETON" userId="ba2d0461-0d4d-4183-ac59-a9328365ec29" providerId="ADAL" clId="{3158F700-9C68-4C65-8E64-9CE0E35468D2}" dt="2023-09-12T14:45:31.709" v="95" actId="20577"/>
          <ac:spMkLst>
            <pc:docMk/>
            <pc:sldMk cId="3063608921" sldId="1983"/>
            <ac:spMk id="11" creationId="{FA0FECDB-7503-43CA-AE6B-D468AA2E9FF0}"/>
          </ac:spMkLst>
        </pc:spChg>
        <pc:spChg chg="mod">
          <ac:chgData name="Gautier CHEVRETON" userId="ba2d0461-0d4d-4183-ac59-a9328365ec29" providerId="ADAL" clId="{3158F700-9C68-4C65-8E64-9CE0E35468D2}" dt="2023-10-17T09:34:09.333" v="8415" actId="20577"/>
          <ac:spMkLst>
            <pc:docMk/>
            <pc:sldMk cId="3063608921" sldId="1983"/>
            <ac:spMk id="20" creationId="{4EB8243C-C012-4EF4-AFAB-177D4ED1180E}"/>
          </ac:spMkLst>
        </pc:spChg>
        <pc:spChg chg="mod">
          <ac:chgData name="Gautier CHEVRETON" userId="ba2d0461-0d4d-4183-ac59-a9328365ec29" providerId="ADAL" clId="{3158F700-9C68-4C65-8E64-9CE0E35468D2}" dt="2023-10-09T12:54:53.105" v="5959" actId="20577"/>
          <ac:spMkLst>
            <pc:docMk/>
            <pc:sldMk cId="3063608921" sldId="1983"/>
            <ac:spMk id="39" creationId="{15E09915-6B1B-47FE-8552-E85730238AEA}"/>
          </ac:spMkLst>
        </pc:spChg>
        <pc:graphicFrameChg chg="add del mod">
          <ac:chgData name="Gautier CHEVRETON" userId="ba2d0461-0d4d-4183-ac59-a9328365ec29" providerId="ADAL" clId="{3158F700-9C68-4C65-8E64-9CE0E35468D2}" dt="2023-10-17T09:33:32.380" v="8360" actId="478"/>
          <ac:graphicFrameMkLst>
            <pc:docMk/>
            <pc:sldMk cId="3063608921" sldId="1983"/>
            <ac:graphicFrameMk id="4" creationId="{71EBC035-B3D2-0A24-1D67-FE729875401C}"/>
          </ac:graphicFrameMkLst>
        </pc:graphicFrameChg>
        <pc:graphicFrameChg chg="add mod">
          <ac:chgData name="Gautier CHEVRETON" userId="ba2d0461-0d4d-4183-ac59-a9328365ec29" providerId="ADAL" clId="{3158F700-9C68-4C65-8E64-9CE0E35468D2}" dt="2023-10-17T09:31:07.232" v="8350"/>
          <ac:graphicFrameMkLst>
            <pc:docMk/>
            <pc:sldMk cId="3063608921" sldId="1983"/>
            <ac:graphicFrameMk id="7" creationId="{5CE07182-C4B2-45F2-AC7E-80F4A19668D8}"/>
          </ac:graphicFrameMkLst>
        </pc:graphicFrameChg>
        <pc:graphicFrameChg chg="add mod">
          <ac:chgData name="Gautier CHEVRETON" userId="ba2d0461-0d4d-4183-ac59-a9328365ec29" providerId="ADAL" clId="{3158F700-9C68-4C65-8E64-9CE0E35468D2}" dt="2023-10-17T09:31:09.911" v="8353"/>
          <ac:graphicFrameMkLst>
            <pc:docMk/>
            <pc:sldMk cId="3063608921" sldId="1983"/>
            <ac:graphicFrameMk id="9" creationId="{5CE07182-C4B2-45F2-AC7E-80F4A19668D8}"/>
          </ac:graphicFrameMkLst>
        </pc:graphicFrameChg>
        <pc:graphicFrameChg chg="add del mod">
          <ac:chgData name="Gautier CHEVRETON" userId="ba2d0461-0d4d-4183-ac59-a9328365ec29" providerId="ADAL" clId="{3158F700-9C68-4C65-8E64-9CE0E35468D2}" dt="2023-10-17T09:33:32.380" v="8360" actId="478"/>
          <ac:graphicFrameMkLst>
            <pc:docMk/>
            <pc:sldMk cId="3063608921" sldId="1983"/>
            <ac:graphicFrameMk id="10" creationId="{5CE07182-C4B2-45F2-AC7E-80F4A19668D8}"/>
          </ac:graphicFrameMkLst>
        </pc:graphicFrameChg>
        <pc:graphicFrameChg chg="add mod">
          <ac:chgData name="Gautier CHEVRETON" userId="ba2d0461-0d4d-4183-ac59-a9328365ec29" providerId="ADAL" clId="{3158F700-9C68-4C65-8E64-9CE0E35468D2}" dt="2023-10-17T09:33:36.013" v="8364"/>
          <ac:graphicFrameMkLst>
            <pc:docMk/>
            <pc:sldMk cId="3063608921" sldId="1983"/>
            <ac:graphicFrameMk id="13" creationId="{71EBC035-B3D2-0A24-1D67-FE729875401C}"/>
          </ac:graphicFrameMkLst>
        </pc:graphicFrameChg>
        <pc:graphicFrameChg chg="add mod">
          <ac:chgData name="Gautier CHEVRETON" userId="ba2d0461-0d4d-4183-ac59-a9328365ec29" providerId="ADAL" clId="{3158F700-9C68-4C65-8E64-9CE0E35468D2}" dt="2023-10-17T09:33:36.013" v="8364"/>
          <ac:graphicFrameMkLst>
            <pc:docMk/>
            <pc:sldMk cId="3063608921" sldId="1983"/>
            <ac:graphicFrameMk id="14" creationId="{5CE07182-C4B2-45F2-AC7E-80F4A19668D8}"/>
          </ac:graphicFrameMkLst>
        </pc:graphicFrameChg>
        <pc:graphicFrameChg chg="add mod">
          <ac:chgData name="Gautier CHEVRETON" userId="ba2d0461-0d4d-4183-ac59-a9328365ec29" providerId="ADAL" clId="{3158F700-9C68-4C65-8E64-9CE0E35468D2}" dt="2023-10-17T09:33:47.905" v="8404" actId="554"/>
          <ac:graphicFrameMkLst>
            <pc:docMk/>
            <pc:sldMk cId="3063608921" sldId="1983"/>
            <ac:graphicFrameMk id="15" creationId="{71EBC035-B3D2-0A24-1D67-FE729875401C}"/>
          </ac:graphicFrameMkLst>
        </pc:graphicFrameChg>
        <pc:graphicFrameChg chg="add mod">
          <ac:chgData name="Gautier CHEVRETON" userId="ba2d0461-0d4d-4183-ac59-a9328365ec29" providerId="ADAL" clId="{3158F700-9C68-4C65-8E64-9CE0E35468D2}" dt="2023-10-17T09:33:54.035" v="8405" actId="14100"/>
          <ac:graphicFrameMkLst>
            <pc:docMk/>
            <pc:sldMk cId="3063608921" sldId="1983"/>
            <ac:graphicFrameMk id="16" creationId="{5CE07182-C4B2-45F2-AC7E-80F4A19668D8}"/>
          </ac:graphicFrameMkLst>
        </pc:graphicFrameChg>
        <pc:picChg chg="add del mod">
          <ac:chgData name="Gautier CHEVRETON" userId="ba2d0461-0d4d-4183-ac59-a9328365ec29" providerId="ADAL" clId="{3158F700-9C68-4C65-8E64-9CE0E35468D2}" dt="2023-10-17T09:27:58.669" v="8336" actId="478"/>
          <ac:picMkLst>
            <pc:docMk/>
            <pc:sldMk cId="3063608921" sldId="1983"/>
            <ac:picMk id="6" creationId="{0F9EAF8B-AED2-A969-D201-66101F45F13A}"/>
          </ac:picMkLst>
        </pc:picChg>
        <pc:picChg chg="add del mod">
          <ac:chgData name="Gautier CHEVRETON" userId="ba2d0461-0d4d-4183-ac59-a9328365ec29" providerId="ADAL" clId="{3158F700-9C68-4C65-8E64-9CE0E35468D2}" dt="2023-10-17T09:30:47.064" v="8345" actId="478"/>
          <ac:picMkLst>
            <pc:docMk/>
            <pc:sldMk cId="3063608921" sldId="1983"/>
            <ac:picMk id="8" creationId="{2BC9DA56-C841-9D07-7E90-8450AC0E849B}"/>
          </ac:picMkLst>
        </pc:picChg>
        <pc:picChg chg="del">
          <ac:chgData name="Gautier CHEVRETON" userId="ba2d0461-0d4d-4183-ac59-a9328365ec29" providerId="ADAL" clId="{3158F700-9C68-4C65-8E64-9CE0E35468D2}" dt="2023-09-12T14:45:38.034" v="96" actId="478"/>
          <ac:picMkLst>
            <pc:docMk/>
            <pc:sldMk cId="3063608921" sldId="1983"/>
            <ac:picMk id="9" creationId="{34979B9C-587C-4221-9B37-F42C9C9B14E1}"/>
          </ac:picMkLst>
        </pc:picChg>
        <pc:picChg chg="del">
          <ac:chgData name="Gautier CHEVRETON" userId="ba2d0461-0d4d-4183-ac59-a9328365ec29" providerId="ADAL" clId="{3158F700-9C68-4C65-8E64-9CE0E35468D2}" dt="2023-09-12T14:47:18.380" v="103" actId="478"/>
          <ac:picMkLst>
            <pc:docMk/>
            <pc:sldMk cId="3063608921" sldId="1983"/>
            <ac:picMk id="13" creationId="{B045F2DF-051B-4488-82C5-5405D7659D29}"/>
          </ac:picMkLst>
        </pc:picChg>
      </pc:sldChg>
      <pc:sldChg chg="addSp delSp modSp mod">
        <pc:chgData name="Gautier CHEVRETON" userId="ba2d0461-0d4d-4183-ac59-a9328365ec29" providerId="ADAL" clId="{3158F700-9C68-4C65-8E64-9CE0E35468D2}" dt="2023-09-12T14:51:10.045" v="141" actId="20578"/>
        <pc:sldMkLst>
          <pc:docMk/>
          <pc:sldMk cId="1526390662" sldId="1984"/>
        </pc:sldMkLst>
        <pc:spChg chg="mod">
          <ac:chgData name="Gautier CHEVRETON" userId="ba2d0461-0d4d-4183-ac59-a9328365ec29" providerId="ADAL" clId="{3158F700-9C68-4C65-8E64-9CE0E35468D2}" dt="2023-09-12T14:51:10.045" v="141" actId="20578"/>
          <ac:spMkLst>
            <pc:docMk/>
            <pc:sldMk cId="1526390662" sldId="1984"/>
            <ac:spMk id="20" creationId="{4EB8243C-C012-4EF4-AFAB-177D4ED1180E}"/>
          </ac:spMkLst>
        </pc:spChg>
        <pc:picChg chg="add mod ord">
          <ac:chgData name="Gautier CHEVRETON" userId="ba2d0461-0d4d-4183-ac59-a9328365ec29" providerId="ADAL" clId="{3158F700-9C68-4C65-8E64-9CE0E35468D2}" dt="2023-09-12T14:50:14.122" v="126" actId="1035"/>
          <ac:picMkLst>
            <pc:docMk/>
            <pc:sldMk cId="1526390662" sldId="1984"/>
            <ac:picMk id="6" creationId="{D7C8E9C3-C9A3-179F-7ECE-1C88E1FB2E58}"/>
          </ac:picMkLst>
        </pc:picChg>
        <pc:picChg chg="del">
          <ac:chgData name="Gautier CHEVRETON" userId="ba2d0461-0d4d-4183-ac59-a9328365ec29" providerId="ADAL" clId="{3158F700-9C68-4C65-8E64-9CE0E35468D2}" dt="2023-09-12T14:49:35.258" v="114" actId="478"/>
          <ac:picMkLst>
            <pc:docMk/>
            <pc:sldMk cId="1526390662" sldId="1984"/>
            <ac:picMk id="9" creationId="{D88B4A2F-5633-4B1E-9761-C7514B59AB2E}"/>
          </ac:picMkLst>
        </pc:picChg>
        <pc:cxnChg chg="mod">
          <ac:chgData name="Gautier CHEVRETON" userId="ba2d0461-0d4d-4183-ac59-a9328365ec29" providerId="ADAL" clId="{3158F700-9C68-4C65-8E64-9CE0E35468D2}" dt="2023-09-12T14:50:45.751" v="132" actId="1035"/>
          <ac:cxnSpMkLst>
            <pc:docMk/>
            <pc:sldMk cId="1526390662" sldId="1984"/>
            <ac:cxnSpMk id="13" creationId="{F2D0BBB7-A9E9-4D4B-86EE-2838867C03C9}"/>
          </ac:cxnSpMkLst>
        </pc:cxnChg>
        <pc:cxnChg chg="mod">
          <ac:chgData name="Gautier CHEVRETON" userId="ba2d0461-0d4d-4183-ac59-a9328365ec29" providerId="ADAL" clId="{3158F700-9C68-4C65-8E64-9CE0E35468D2}" dt="2023-09-12T14:50:42.455" v="131" actId="14100"/>
          <ac:cxnSpMkLst>
            <pc:docMk/>
            <pc:sldMk cId="1526390662" sldId="1984"/>
            <ac:cxnSpMk id="26" creationId="{E0B37F29-DEEA-4A38-9526-1C98CB356DC1}"/>
          </ac:cxnSpMkLst>
        </pc:cxnChg>
        <pc:cxnChg chg="mod">
          <ac:chgData name="Gautier CHEVRETON" userId="ba2d0461-0d4d-4183-ac59-a9328365ec29" providerId="ADAL" clId="{3158F700-9C68-4C65-8E64-9CE0E35468D2}" dt="2023-09-12T14:50:19.543" v="127" actId="1076"/>
          <ac:cxnSpMkLst>
            <pc:docMk/>
            <pc:sldMk cId="1526390662" sldId="1984"/>
            <ac:cxnSpMk id="33" creationId="{09CE70DA-4FEA-446A-B97E-F11F6A891519}"/>
          </ac:cxnSpMkLst>
        </pc:cxnChg>
      </pc:sldChg>
      <pc:sldChg chg="addSp delSp modSp mod">
        <pc:chgData name="Gautier CHEVRETON" userId="ba2d0461-0d4d-4183-ac59-a9328365ec29" providerId="ADAL" clId="{3158F700-9C68-4C65-8E64-9CE0E35468D2}" dt="2023-09-12T14:58:15.414" v="306" actId="1076"/>
        <pc:sldMkLst>
          <pc:docMk/>
          <pc:sldMk cId="3941934312" sldId="1985"/>
        </pc:sldMkLst>
        <pc:spChg chg="mod">
          <ac:chgData name="Gautier CHEVRETON" userId="ba2d0461-0d4d-4183-ac59-a9328365ec29" providerId="ADAL" clId="{3158F700-9C68-4C65-8E64-9CE0E35468D2}" dt="2023-09-12T14:55:36.964" v="154" actId="1076"/>
          <ac:spMkLst>
            <pc:docMk/>
            <pc:sldMk cId="3941934312" sldId="1985"/>
            <ac:spMk id="19" creationId="{89878A7D-EAC1-4414-92D2-9F8DDD136BDD}"/>
          </ac:spMkLst>
        </pc:spChg>
        <pc:spChg chg="mod">
          <ac:chgData name="Gautier CHEVRETON" userId="ba2d0461-0d4d-4183-ac59-a9328365ec29" providerId="ADAL" clId="{3158F700-9C68-4C65-8E64-9CE0E35468D2}" dt="2023-09-12T14:58:15.414" v="306" actId="1076"/>
          <ac:spMkLst>
            <pc:docMk/>
            <pc:sldMk cId="3941934312" sldId="1985"/>
            <ac:spMk id="20" creationId="{4EB8243C-C012-4EF4-AFAB-177D4ED1180E}"/>
          </ac:spMkLst>
        </pc:spChg>
        <pc:graphicFrameChg chg="add mod">
          <ac:chgData name="Gautier CHEVRETON" userId="ba2d0461-0d4d-4183-ac59-a9328365ec29" providerId="ADAL" clId="{3158F700-9C68-4C65-8E64-9CE0E35468D2}" dt="2023-09-12T14:55:14.764" v="144"/>
          <ac:graphicFrameMkLst>
            <pc:docMk/>
            <pc:sldMk cId="3941934312" sldId="1985"/>
            <ac:graphicFrameMk id="4" creationId="{9338F0CD-1AAA-4D68-94CB-9E84174593C0}"/>
          </ac:graphicFrameMkLst>
        </pc:graphicFrameChg>
        <pc:graphicFrameChg chg="add mod">
          <ac:chgData name="Gautier CHEVRETON" userId="ba2d0461-0d4d-4183-ac59-a9328365ec29" providerId="ADAL" clId="{3158F700-9C68-4C65-8E64-9CE0E35468D2}" dt="2023-09-12T14:55:33.274" v="153" actId="14100"/>
          <ac:graphicFrameMkLst>
            <pc:docMk/>
            <pc:sldMk cId="3941934312" sldId="1985"/>
            <ac:graphicFrameMk id="6" creationId="{9338F0CD-1AAA-4D68-94CB-9E84174593C0}"/>
          </ac:graphicFrameMkLst>
        </pc:graphicFrameChg>
        <pc:graphicFrameChg chg="del">
          <ac:chgData name="Gautier CHEVRETON" userId="ba2d0461-0d4d-4183-ac59-a9328365ec29" providerId="ADAL" clId="{3158F700-9C68-4C65-8E64-9CE0E35468D2}" dt="2023-09-12T14:55:12.297" v="142" actId="478"/>
          <ac:graphicFrameMkLst>
            <pc:docMk/>
            <pc:sldMk cId="3941934312" sldId="1985"/>
            <ac:graphicFrameMk id="10" creationId="{9338F0CD-1AAA-4D68-94CB-9E84174593C0}"/>
          </ac:graphicFrameMkLst>
        </pc:graphicFrameChg>
      </pc:sldChg>
      <pc:sldChg chg="del">
        <pc:chgData name="Gautier CHEVRETON" userId="ba2d0461-0d4d-4183-ac59-a9328365ec29" providerId="ADAL" clId="{3158F700-9C68-4C65-8E64-9CE0E35468D2}" dt="2023-09-12T14:58:21.829" v="307" actId="47"/>
        <pc:sldMkLst>
          <pc:docMk/>
          <pc:sldMk cId="3115913871" sldId="1986"/>
        </pc:sldMkLst>
      </pc:sldChg>
      <pc:sldChg chg="addSp delSp modSp mod">
        <pc:chgData name="Gautier CHEVRETON" userId="ba2d0461-0d4d-4183-ac59-a9328365ec29" providerId="ADAL" clId="{3158F700-9C68-4C65-8E64-9CE0E35468D2}" dt="2023-09-12T15:36:06.801" v="672" actId="313"/>
        <pc:sldMkLst>
          <pc:docMk/>
          <pc:sldMk cId="504148501" sldId="1990"/>
        </pc:sldMkLst>
        <pc:spChg chg="mod">
          <ac:chgData name="Gautier CHEVRETON" userId="ba2d0461-0d4d-4183-ac59-a9328365ec29" providerId="ADAL" clId="{3158F700-9C68-4C65-8E64-9CE0E35468D2}" dt="2023-09-12T15:36:06.801" v="672" actId="313"/>
          <ac:spMkLst>
            <pc:docMk/>
            <pc:sldMk cId="504148501" sldId="1990"/>
            <ac:spMk id="5" creationId="{929CC157-956C-4D03-A41C-85E4DF1DDD7A}"/>
          </ac:spMkLst>
        </pc:spChg>
        <pc:spChg chg="mod">
          <ac:chgData name="Gautier CHEVRETON" userId="ba2d0461-0d4d-4183-ac59-a9328365ec29" providerId="ADAL" clId="{3158F700-9C68-4C65-8E64-9CE0E35468D2}" dt="2023-09-12T15:02:54.788" v="330" actId="20577"/>
          <ac:spMkLst>
            <pc:docMk/>
            <pc:sldMk cId="504148501" sldId="1990"/>
            <ac:spMk id="14" creationId="{3B9E7F42-42F2-4CE4-9182-B066607D715C}"/>
          </ac:spMkLst>
        </pc:spChg>
        <pc:spChg chg="mod">
          <ac:chgData name="Gautier CHEVRETON" userId="ba2d0461-0d4d-4183-ac59-a9328365ec29" providerId="ADAL" clId="{3158F700-9C68-4C65-8E64-9CE0E35468D2}" dt="2023-09-12T15:02:40.306" v="328" actId="20577"/>
          <ac:spMkLst>
            <pc:docMk/>
            <pc:sldMk cId="504148501" sldId="1990"/>
            <ac:spMk id="18" creationId="{AC119A2A-D346-4DF2-BE43-EAC63DD83BA9}"/>
          </ac:spMkLst>
        </pc:spChg>
        <pc:spChg chg="mod">
          <ac:chgData name="Gautier CHEVRETON" userId="ba2d0461-0d4d-4183-ac59-a9328365ec29" providerId="ADAL" clId="{3158F700-9C68-4C65-8E64-9CE0E35468D2}" dt="2023-09-12T15:03:02.075" v="332" actId="1076"/>
          <ac:spMkLst>
            <pc:docMk/>
            <pc:sldMk cId="504148501" sldId="1990"/>
            <ac:spMk id="19" creationId="{89878A7D-EAC1-4414-92D2-9F8DDD136BDD}"/>
          </ac:spMkLst>
        </pc:spChg>
        <pc:spChg chg="mod">
          <ac:chgData name="Gautier CHEVRETON" userId="ba2d0461-0d4d-4183-ac59-a9328365ec29" providerId="ADAL" clId="{3158F700-9C68-4C65-8E64-9CE0E35468D2}" dt="2023-09-12T15:03:00.449" v="331" actId="1076"/>
          <ac:spMkLst>
            <pc:docMk/>
            <pc:sldMk cId="504148501" sldId="1990"/>
            <ac:spMk id="20" creationId="{4EB8243C-C012-4EF4-AFAB-177D4ED1180E}"/>
          </ac:spMkLst>
        </pc:spChg>
        <pc:spChg chg="mod">
          <ac:chgData name="Gautier CHEVRETON" userId="ba2d0461-0d4d-4183-ac59-a9328365ec29" providerId="ADAL" clId="{3158F700-9C68-4C65-8E64-9CE0E35468D2}" dt="2023-09-12T15:02:24.380" v="326" actId="20577"/>
          <ac:spMkLst>
            <pc:docMk/>
            <pc:sldMk cId="504148501" sldId="1990"/>
            <ac:spMk id="23" creationId="{3B300399-DDD6-4120-919A-7CC32DD445B5}"/>
          </ac:spMkLst>
        </pc:spChg>
        <pc:spChg chg="mod">
          <ac:chgData name="Gautier CHEVRETON" userId="ba2d0461-0d4d-4183-ac59-a9328365ec29" providerId="ADAL" clId="{3158F700-9C68-4C65-8E64-9CE0E35468D2}" dt="2023-09-12T15:02:20.002" v="324" actId="20577"/>
          <ac:spMkLst>
            <pc:docMk/>
            <pc:sldMk cId="504148501" sldId="1990"/>
            <ac:spMk id="26" creationId="{4121756C-0C88-43FE-978B-8E433E85F23C}"/>
          </ac:spMkLst>
        </pc:spChg>
        <pc:spChg chg="mod">
          <ac:chgData name="Gautier CHEVRETON" userId="ba2d0461-0d4d-4183-ac59-a9328365ec29" providerId="ADAL" clId="{3158F700-9C68-4C65-8E64-9CE0E35468D2}" dt="2023-09-12T15:01:52.978" v="319" actId="20577"/>
          <ac:spMkLst>
            <pc:docMk/>
            <pc:sldMk cId="504148501" sldId="1990"/>
            <ac:spMk id="33" creationId="{F4164C08-895D-44DD-A0F5-E335ED3D1984}"/>
          </ac:spMkLst>
        </pc:spChg>
        <pc:grpChg chg="mod">
          <ac:chgData name="Gautier CHEVRETON" userId="ba2d0461-0d4d-4183-ac59-a9328365ec29" providerId="ADAL" clId="{3158F700-9C68-4C65-8E64-9CE0E35468D2}" dt="2023-09-12T15:03:10.178" v="333" actId="1076"/>
          <ac:grpSpMkLst>
            <pc:docMk/>
            <pc:sldMk cId="504148501" sldId="1990"/>
            <ac:grpSpMk id="16" creationId="{7A7C1C7C-78CF-464C-9D58-FEA7C0D4457D}"/>
          </ac:grpSpMkLst>
        </pc:grpChg>
        <pc:grpChg chg="mod">
          <ac:chgData name="Gautier CHEVRETON" userId="ba2d0461-0d4d-4183-ac59-a9328365ec29" providerId="ADAL" clId="{3158F700-9C68-4C65-8E64-9CE0E35468D2}" dt="2023-09-12T15:03:17.115" v="334" actId="1076"/>
          <ac:grpSpMkLst>
            <pc:docMk/>
            <pc:sldMk cId="504148501" sldId="1990"/>
            <ac:grpSpMk id="21" creationId="{737731BF-EDC9-46BA-BFA8-487A94DBC041}"/>
          </ac:grpSpMkLst>
        </pc:grpChg>
        <pc:grpChg chg="mod">
          <ac:chgData name="Gautier CHEVRETON" userId="ba2d0461-0d4d-4183-ac59-a9328365ec29" providerId="ADAL" clId="{3158F700-9C68-4C65-8E64-9CE0E35468D2}" dt="2023-09-12T15:03:19.447" v="335" actId="1076"/>
          <ac:grpSpMkLst>
            <pc:docMk/>
            <pc:sldMk cId="504148501" sldId="1990"/>
            <ac:grpSpMk id="24" creationId="{B086567E-A88B-49D1-A7FD-1C2192E94317}"/>
          </ac:grpSpMkLst>
        </pc:grpChg>
        <pc:picChg chg="del">
          <ac:chgData name="Gautier CHEVRETON" userId="ba2d0461-0d4d-4183-ac59-a9328365ec29" providerId="ADAL" clId="{3158F700-9C68-4C65-8E64-9CE0E35468D2}" dt="2023-09-12T15:01:24.186" v="310" actId="478"/>
          <ac:picMkLst>
            <pc:docMk/>
            <pc:sldMk cId="504148501" sldId="1990"/>
            <ac:picMk id="6" creationId="{BEF7A645-F698-4CD1-A42F-502BF6A7371C}"/>
          </ac:picMkLst>
        </pc:picChg>
        <pc:picChg chg="add mod ord">
          <ac:chgData name="Gautier CHEVRETON" userId="ba2d0461-0d4d-4183-ac59-a9328365ec29" providerId="ADAL" clId="{3158F700-9C68-4C65-8E64-9CE0E35468D2}" dt="2023-09-12T15:02:05.118" v="320" actId="14100"/>
          <ac:picMkLst>
            <pc:docMk/>
            <pc:sldMk cId="504148501" sldId="1990"/>
            <ac:picMk id="7" creationId="{71695B19-8B5D-8659-6EB1-57645B03B863}"/>
          </ac:picMkLst>
        </pc:picChg>
      </pc:sldChg>
      <pc:sldChg chg="addSp delSp modSp mod">
        <pc:chgData name="Gautier CHEVRETON" userId="ba2d0461-0d4d-4183-ac59-a9328365ec29" providerId="ADAL" clId="{3158F700-9C68-4C65-8E64-9CE0E35468D2}" dt="2023-09-12T15:36:05.500" v="671" actId="313"/>
        <pc:sldMkLst>
          <pc:docMk/>
          <pc:sldMk cId="3746518818" sldId="1991"/>
        </pc:sldMkLst>
        <pc:spChg chg="mod">
          <ac:chgData name="Gautier CHEVRETON" userId="ba2d0461-0d4d-4183-ac59-a9328365ec29" providerId="ADAL" clId="{3158F700-9C68-4C65-8E64-9CE0E35468D2}" dt="2023-09-12T15:36:05.500" v="671" actId="313"/>
          <ac:spMkLst>
            <pc:docMk/>
            <pc:sldMk cId="3746518818" sldId="1991"/>
            <ac:spMk id="5" creationId="{929CC157-956C-4D03-A41C-85E4DF1DDD7A}"/>
          </ac:spMkLst>
        </pc:spChg>
        <pc:spChg chg="mod">
          <ac:chgData name="Gautier CHEVRETON" userId="ba2d0461-0d4d-4183-ac59-a9328365ec29" providerId="ADAL" clId="{3158F700-9C68-4C65-8E64-9CE0E35468D2}" dt="2023-09-12T15:07:37.565" v="401" actId="1076"/>
          <ac:spMkLst>
            <pc:docMk/>
            <pc:sldMk cId="3746518818" sldId="1991"/>
            <ac:spMk id="19" creationId="{89878A7D-EAC1-4414-92D2-9F8DDD136BDD}"/>
          </ac:spMkLst>
        </pc:spChg>
        <pc:spChg chg="mod">
          <ac:chgData name="Gautier CHEVRETON" userId="ba2d0461-0d4d-4183-ac59-a9328365ec29" providerId="ADAL" clId="{3158F700-9C68-4C65-8E64-9CE0E35468D2}" dt="2023-09-12T15:07:39.178" v="402" actId="1076"/>
          <ac:spMkLst>
            <pc:docMk/>
            <pc:sldMk cId="3746518818" sldId="1991"/>
            <ac:spMk id="20" creationId="{4EB8243C-C012-4EF4-AFAB-177D4ED1180E}"/>
          </ac:spMkLst>
        </pc:spChg>
        <pc:picChg chg="del">
          <ac:chgData name="Gautier CHEVRETON" userId="ba2d0461-0d4d-4183-ac59-a9328365ec29" providerId="ADAL" clId="{3158F700-9C68-4C65-8E64-9CE0E35468D2}" dt="2023-09-12T15:06:37.942" v="336" actId="478"/>
          <ac:picMkLst>
            <pc:docMk/>
            <pc:sldMk cId="3746518818" sldId="1991"/>
            <ac:picMk id="6" creationId="{90C0D872-CF16-4EEC-B2D2-3A4CA324AA34}"/>
          </ac:picMkLst>
        </pc:picChg>
        <pc:picChg chg="add mod">
          <ac:chgData name="Gautier CHEVRETON" userId="ba2d0461-0d4d-4183-ac59-a9328365ec29" providerId="ADAL" clId="{3158F700-9C68-4C65-8E64-9CE0E35468D2}" dt="2023-09-12T15:06:46.473" v="341" actId="1076"/>
          <ac:picMkLst>
            <pc:docMk/>
            <pc:sldMk cId="3746518818" sldId="1991"/>
            <ac:picMk id="7" creationId="{DE925E67-04AE-00BE-E3D4-F3EFED0CD014}"/>
          </ac:picMkLst>
        </pc:picChg>
      </pc:sldChg>
      <pc:sldChg chg="addSp delSp modSp mod">
        <pc:chgData name="Gautier CHEVRETON" userId="ba2d0461-0d4d-4183-ac59-a9328365ec29" providerId="ADAL" clId="{3158F700-9C68-4C65-8E64-9CE0E35468D2}" dt="2023-09-12T15:36:08.368" v="673" actId="313"/>
        <pc:sldMkLst>
          <pc:docMk/>
          <pc:sldMk cId="3546835144" sldId="1992"/>
        </pc:sldMkLst>
        <pc:spChg chg="mod">
          <ac:chgData name="Gautier CHEVRETON" userId="ba2d0461-0d4d-4183-ac59-a9328365ec29" providerId="ADAL" clId="{3158F700-9C68-4C65-8E64-9CE0E35468D2}" dt="2023-09-12T15:36:08.368" v="673" actId="313"/>
          <ac:spMkLst>
            <pc:docMk/>
            <pc:sldMk cId="3546835144" sldId="1992"/>
            <ac:spMk id="5" creationId="{929CC157-956C-4D03-A41C-85E4DF1DDD7A}"/>
          </ac:spMkLst>
        </pc:spChg>
        <pc:spChg chg="mod">
          <ac:chgData name="Gautier CHEVRETON" userId="ba2d0461-0d4d-4183-ac59-a9328365ec29" providerId="ADAL" clId="{3158F700-9C68-4C65-8E64-9CE0E35468D2}" dt="2023-09-12T15:20:27.202" v="458" actId="1076"/>
          <ac:spMkLst>
            <pc:docMk/>
            <pc:sldMk cId="3546835144" sldId="1992"/>
            <ac:spMk id="19" creationId="{89878A7D-EAC1-4414-92D2-9F8DDD136BDD}"/>
          </ac:spMkLst>
        </pc:spChg>
        <pc:spChg chg="mod">
          <ac:chgData name="Gautier CHEVRETON" userId="ba2d0461-0d4d-4183-ac59-a9328365ec29" providerId="ADAL" clId="{3158F700-9C68-4C65-8E64-9CE0E35468D2}" dt="2023-09-12T15:20:56.283" v="558" actId="14100"/>
          <ac:spMkLst>
            <pc:docMk/>
            <pc:sldMk cId="3546835144" sldId="1992"/>
            <ac:spMk id="20" creationId="{4EB8243C-C012-4EF4-AFAB-177D4ED1180E}"/>
          </ac:spMkLst>
        </pc:spChg>
        <pc:spChg chg="del">
          <ac:chgData name="Gautier CHEVRETON" userId="ba2d0461-0d4d-4183-ac59-a9328365ec29" providerId="ADAL" clId="{3158F700-9C68-4C65-8E64-9CE0E35468D2}" dt="2023-09-12T15:20:10.094" v="440" actId="478"/>
          <ac:spMkLst>
            <pc:docMk/>
            <pc:sldMk cId="3546835144" sldId="1992"/>
            <ac:spMk id="30" creationId="{4F2EFA01-3F1B-47F7-8B53-482A505E1257}"/>
          </ac:spMkLst>
        </pc:spChg>
        <pc:spChg chg="mod">
          <ac:chgData name="Gautier CHEVRETON" userId="ba2d0461-0d4d-4183-ac59-a9328365ec29" providerId="ADAL" clId="{3158F700-9C68-4C65-8E64-9CE0E35468D2}" dt="2023-09-12T15:20:22.590" v="456" actId="1076"/>
          <ac:spMkLst>
            <pc:docMk/>
            <pc:sldMk cId="3546835144" sldId="1992"/>
            <ac:spMk id="35" creationId="{5A7A8D64-A5FB-425E-8A7D-A3F5B8911379}"/>
          </ac:spMkLst>
        </pc:spChg>
        <pc:spChg chg="del">
          <ac:chgData name="Gautier CHEVRETON" userId="ba2d0461-0d4d-4183-ac59-a9328365ec29" providerId="ADAL" clId="{3158F700-9C68-4C65-8E64-9CE0E35468D2}" dt="2023-09-12T15:21:08.096" v="560" actId="478"/>
          <ac:spMkLst>
            <pc:docMk/>
            <pc:sldMk cId="3546835144" sldId="1992"/>
            <ac:spMk id="107" creationId="{1DDBD353-5A37-4F71-B3AE-85C0784FF745}"/>
          </ac:spMkLst>
        </pc:spChg>
        <pc:spChg chg="del">
          <ac:chgData name="Gautier CHEVRETON" userId="ba2d0461-0d4d-4183-ac59-a9328365ec29" providerId="ADAL" clId="{3158F700-9C68-4C65-8E64-9CE0E35468D2}" dt="2023-09-12T15:21:08.096" v="560" actId="478"/>
          <ac:spMkLst>
            <pc:docMk/>
            <pc:sldMk cId="3546835144" sldId="1992"/>
            <ac:spMk id="108" creationId="{F9F6C68D-68A2-4E7E-BAC8-70DD2FC729FE}"/>
          </ac:spMkLst>
        </pc:spChg>
        <pc:spChg chg="del">
          <ac:chgData name="Gautier CHEVRETON" userId="ba2d0461-0d4d-4183-ac59-a9328365ec29" providerId="ADAL" clId="{3158F700-9C68-4C65-8E64-9CE0E35468D2}" dt="2023-09-12T15:21:08.096" v="560" actId="478"/>
          <ac:spMkLst>
            <pc:docMk/>
            <pc:sldMk cId="3546835144" sldId="1992"/>
            <ac:spMk id="109" creationId="{C043D711-58FB-4C5C-ADB3-196065DCCE7C}"/>
          </ac:spMkLst>
        </pc:spChg>
        <pc:spChg chg="del">
          <ac:chgData name="Gautier CHEVRETON" userId="ba2d0461-0d4d-4183-ac59-a9328365ec29" providerId="ADAL" clId="{3158F700-9C68-4C65-8E64-9CE0E35468D2}" dt="2023-09-12T15:21:08.096" v="560" actId="478"/>
          <ac:spMkLst>
            <pc:docMk/>
            <pc:sldMk cId="3546835144" sldId="1992"/>
            <ac:spMk id="110" creationId="{CB4CBC81-E0BC-40FE-A035-3A126C29892F}"/>
          </ac:spMkLst>
        </pc:spChg>
        <pc:grpChg chg="del">
          <ac:chgData name="Gautier CHEVRETON" userId="ba2d0461-0d4d-4183-ac59-a9328365ec29" providerId="ADAL" clId="{3158F700-9C68-4C65-8E64-9CE0E35468D2}" dt="2023-09-12T15:20:01.506" v="435" actId="478"/>
          <ac:grpSpMkLst>
            <pc:docMk/>
            <pc:sldMk cId="3546835144" sldId="1992"/>
            <ac:grpSpMk id="85" creationId="{DDCA054E-BB23-486E-97FF-62D4787C15FC}"/>
          </ac:grpSpMkLst>
        </pc:grpChg>
        <pc:grpChg chg="del">
          <ac:chgData name="Gautier CHEVRETON" userId="ba2d0461-0d4d-4183-ac59-a9328365ec29" providerId="ADAL" clId="{3158F700-9C68-4C65-8E64-9CE0E35468D2}" dt="2023-09-12T15:20:01.506" v="435" actId="478"/>
          <ac:grpSpMkLst>
            <pc:docMk/>
            <pc:sldMk cId="3546835144" sldId="1992"/>
            <ac:grpSpMk id="90" creationId="{616B91D4-CE4F-439B-A790-D9860BEB467C}"/>
          </ac:grpSpMkLst>
        </pc:grpChg>
        <pc:graphicFrameChg chg="add del mod">
          <ac:chgData name="Gautier CHEVRETON" userId="ba2d0461-0d4d-4183-ac59-a9328365ec29" providerId="ADAL" clId="{3158F700-9C68-4C65-8E64-9CE0E35468D2}" dt="2023-09-12T15:20:01.506" v="435" actId="478"/>
          <ac:graphicFrameMkLst>
            <pc:docMk/>
            <pc:sldMk cId="3546835144" sldId="1992"/>
            <ac:graphicFrameMk id="6" creationId="{FD073D44-1341-456E-985A-DFF79F450762}"/>
          </ac:graphicFrameMkLst>
        </pc:graphicFrameChg>
        <pc:graphicFrameChg chg="add mod">
          <ac:chgData name="Gautier CHEVRETON" userId="ba2d0461-0d4d-4183-ac59-a9328365ec29" providerId="ADAL" clId="{3158F700-9C68-4C65-8E64-9CE0E35468D2}" dt="2023-09-12T15:21:04.287" v="559" actId="207"/>
          <ac:graphicFrameMkLst>
            <pc:docMk/>
            <pc:sldMk cId="3546835144" sldId="1992"/>
            <ac:graphicFrameMk id="7" creationId="{E5D00F0C-20E5-57AF-9B9B-442AD23507F4}"/>
          </ac:graphicFrameMkLst>
        </pc:graphicFrameChg>
        <pc:graphicFrameChg chg="del">
          <ac:chgData name="Gautier CHEVRETON" userId="ba2d0461-0d4d-4183-ac59-a9328365ec29" providerId="ADAL" clId="{3158F700-9C68-4C65-8E64-9CE0E35468D2}" dt="2023-09-12T15:16:26.360" v="405" actId="478"/>
          <ac:graphicFrameMkLst>
            <pc:docMk/>
            <pc:sldMk cId="3546835144" sldId="1992"/>
            <ac:graphicFrameMk id="101" creationId="{FD073D44-1341-456E-985A-DFF79F450762}"/>
          </ac:graphicFrameMkLst>
        </pc:graphicFrameChg>
        <pc:cxnChg chg="mod">
          <ac:chgData name="Gautier CHEVRETON" userId="ba2d0461-0d4d-4183-ac59-a9328365ec29" providerId="ADAL" clId="{3158F700-9C68-4C65-8E64-9CE0E35468D2}" dt="2023-09-12T15:20:26.156" v="457" actId="14100"/>
          <ac:cxnSpMkLst>
            <pc:docMk/>
            <pc:sldMk cId="3546835144" sldId="1992"/>
            <ac:cxnSpMk id="34" creationId="{C4B4BBDF-FFB6-43CB-8620-DA01353B0CD5}"/>
          </ac:cxnSpMkLst>
        </pc:cxnChg>
        <pc:cxnChg chg="del">
          <ac:chgData name="Gautier CHEVRETON" userId="ba2d0461-0d4d-4183-ac59-a9328365ec29" providerId="ADAL" clId="{3158F700-9C68-4C65-8E64-9CE0E35468D2}" dt="2023-09-12T15:20:10.094" v="440" actId="478"/>
          <ac:cxnSpMkLst>
            <pc:docMk/>
            <pc:sldMk cId="3546835144" sldId="1992"/>
            <ac:cxnSpMk id="36" creationId="{F925A90B-8727-43DD-A3A2-8FB0D6BD4283}"/>
          </ac:cxnSpMkLst>
        </pc:cxnChg>
        <pc:cxnChg chg="del">
          <ac:chgData name="Gautier CHEVRETON" userId="ba2d0461-0d4d-4183-ac59-a9328365ec29" providerId="ADAL" clId="{3158F700-9C68-4C65-8E64-9CE0E35468D2}" dt="2023-09-12T15:20:01.506" v="435" actId="478"/>
          <ac:cxnSpMkLst>
            <pc:docMk/>
            <pc:sldMk cId="3546835144" sldId="1992"/>
            <ac:cxnSpMk id="84" creationId="{DDF1168D-12F4-4FBE-A75E-18D5253C1524}"/>
          </ac:cxnSpMkLst>
        </pc:cxnChg>
      </pc:sldChg>
      <pc:sldChg chg="addSp delSp modSp mod">
        <pc:chgData name="Gautier CHEVRETON" userId="ba2d0461-0d4d-4183-ac59-a9328365ec29" providerId="ADAL" clId="{3158F700-9C68-4C65-8E64-9CE0E35468D2}" dt="2023-09-12T15:35:52.847" v="670" actId="20577"/>
        <pc:sldMkLst>
          <pc:docMk/>
          <pc:sldMk cId="3366191393" sldId="1994"/>
        </pc:sldMkLst>
        <pc:spChg chg="mod">
          <ac:chgData name="Gautier CHEVRETON" userId="ba2d0461-0d4d-4183-ac59-a9328365ec29" providerId="ADAL" clId="{3158F700-9C68-4C65-8E64-9CE0E35468D2}" dt="2023-09-12T15:35:52.847" v="670" actId="20577"/>
          <ac:spMkLst>
            <pc:docMk/>
            <pc:sldMk cId="3366191393" sldId="1994"/>
            <ac:spMk id="5" creationId="{929CC157-956C-4D03-A41C-85E4DF1DDD7A}"/>
          </ac:spMkLst>
        </pc:spChg>
        <pc:spChg chg="mod">
          <ac:chgData name="Gautier CHEVRETON" userId="ba2d0461-0d4d-4183-ac59-a9328365ec29" providerId="ADAL" clId="{3158F700-9C68-4C65-8E64-9CE0E35468D2}" dt="2023-09-12T15:35:33.927" v="669" actId="1076"/>
          <ac:spMkLst>
            <pc:docMk/>
            <pc:sldMk cId="3366191393" sldId="1994"/>
            <ac:spMk id="19" creationId="{89878A7D-EAC1-4414-92D2-9F8DDD136BDD}"/>
          </ac:spMkLst>
        </pc:spChg>
        <pc:spChg chg="mod">
          <ac:chgData name="Gautier CHEVRETON" userId="ba2d0461-0d4d-4183-ac59-a9328365ec29" providerId="ADAL" clId="{3158F700-9C68-4C65-8E64-9CE0E35468D2}" dt="2023-09-12T15:34:49.123" v="664" actId="465"/>
          <ac:spMkLst>
            <pc:docMk/>
            <pc:sldMk cId="3366191393" sldId="1994"/>
            <ac:spMk id="75" creationId="{2FEE6911-2E5E-4569-ABE2-CA021C6192F9}"/>
          </ac:spMkLst>
        </pc:spChg>
        <pc:spChg chg="mod">
          <ac:chgData name="Gautier CHEVRETON" userId="ba2d0461-0d4d-4183-ac59-a9328365ec29" providerId="ADAL" clId="{3158F700-9C68-4C65-8E64-9CE0E35468D2}" dt="2023-09-12T15:34:48.102" v="663" actId="552"/>
          <ac:spMkLst>
            <pc:docMk/>
            <pc:sldMk cId="3366191393" sldId="1994"/>
            <ac:spMk id="76" creationId="{3BB851B7-29E3-414E-BD80-0CD0F952549A}"/>
          </ac:spMkLst>
        </pc:spChg>
        <pc:spChg chg="mod">
          <ac:chgData name="Gautier CHEVRETON" userId="ba2d0461-0d4d-4183-ac59-a9328365ec29" providerId="ADAL" clId="{3158F700-9C68-4C65-8E64-9CE0E35468D2}" dt="2023-09-12T15:34:49.123" v="664" actId="465"/>
          <ac:spMkLst>
            <pc:docMk/>
            <pc:sldMk cId="3366191393" sldId="1994"/>
            <ac:spMk id="77" creationId="{0FDB74AE-8854-47BA-B26D-505A7D4F3664}"/>
          </ac:spMkLst>
        </pc:spChg>
        <pc:spChg chg="mod">
          <ac:chgData name="Gautier CHEVRETON" userId="ba2d0461-0d4d-4183-ac59-a9328365ec29" providerId="ADAL" clId="{3158F700-9C68-4C65-8E64-9CE0E35468D2}" dt="2023-09-12T15:34:49.123" v="664" actId="465"/>
          <ac:spMkLst>
            <pc:docMk/>
            <pc:sldMk cId="3366191393" sldId="1994"/>
            <ac:spMk id="99" creationId="{C5A4FCA4-BD56-4526-9EA6-0E49F3B84681}"/>
          </ac:spMkLst>
        </pc:spChg>
        <pc:spChg chg="mod">
          <ac:chgData name="Gautier CHEVRETON" userId="ba2d0461-0d4d-4183-ac59-a9328365ec29" providerId="ADAL" clId="{3158F700-9C68-4C65-8E64-9CE0E35468D2}" dt="2023-09-12T15:34:49.123" v="664" actId="465"/>
          <ac:spMkLst>
            <pc:docMk/>
            <pc:sldMk cId="3366191393" sldId="1994"/>
            <ac:spMk id="100" creationId="{89BBFC61-43DC-48B9-B65B-9DEBFA2469FD}"/>
          </ac:spMkLst>
        </pc:spChg>
        <pc:spChg chg="mod">
          <ac:chgData name="Gautier CHEVRETON" userId="ba2d0461-0d4d-4183-ac59-a9328365ec29" providerId="ADAL" clId="{3158F700-9C68-4C65-8E64-9CE0E35468D2}" dt="2023-09-12T15:34:48.102" v="663" actId="552"/>
          <ac:spMkLst>
            <pc:docMk/>
            <pc:sldMk cId="3366191393" sldId="1994"/>
            <ac:spMk id="102" creationId="{809B07B3-3B37-4680-A4B3-85B18E9B01EA}"/>
          </ac:spMkLst>
        </pc:spChg>
        <pc:spChg chg="mod">
          <ac:chgData name="Gautier CHEVRETON" userId="ba2d0461-0d4d-4183-ac59-a9328365ec29" providerId="ADAL" clId="{3158F700-9C68-4C65-8E64-9CE0E35468D2}" dt="2023-09-12T15:34:49.123" v="664" actId="465"/>
          <ac:spMkLst>
            <pc:docMk/>
            <pc:sldMk cId="3366191393" sldId="1994"/>
            <ac:spMk id="103" creationId="{E9D279C4-99BB-46C4-9724-3A8F9F579B2A}"/>
          </ac:spMkLst>
        </pc:spChg>
        <pc:picChg chg="add mod ord modCrop">
          <ac:chgData name="Gautier CHEVRETON" userId="ba2d0461-0d4d-4183-ac59-a9328365ec29" providerId="ADAL" clId="{3158F700-9C68-4C65-8E64-9CE0E35468D2}" dt="2023-09-12T15:35:09.271" v="667" actId="732"/>
          <ac:picMkLst>
            <pc:docMk/>
            <pc:sldMk cId="3366191393" sldId="1994"/>
            <ac:picMk id="6" creationId="{49C706D6-F581-9494-D676-489256D7D74D}"/>
          </ac:picMkLst>
        </pc:picChg>
        <pc:picChg chg="del">
          <ac:chgData name="Gautier CHEVRETON" userId="ba2d0461-0d4d-4183-ac59-a9328365ec29" providerId="ADAL" clId="{3158F700-9C68-4C65-8E64-9CE0E35468D2}" dt="2023-09-12T15:33:58.453" v="650" actId="478"/>
          <ac:picMkLst>
            <pc:docMk/>
            <pc:sldMk cId="3366191393" sldId="1994"/>
            <ac:picMk id="8" creationId="{FC602AE3-E818-49F8-978E-F43884E31E5A}"/>
          </ac:picMkLst>
        </pc:picChg>
      </pc:sldChg>
      <pc:sldChg chg="modSp mod">
        <pc:chgData name="Gautier CHEVRETON" userId="ba2d0461-0d4d-4183-ac59-a9328365ec29" providerId="ADAL" clId="{3158F700-9C68-4C65-8E64-9CE0E35468D2}" dt="2023-09-12T15:47:04.779" v="790"/>
        <pc:sldMkLst>
          <pc:docMk/>
          <pc:sldMk cId="4132033999" sldId="1995"/>
        </pc:sldMkLst>
        <pc:spChg chg="mod">
          <ac:chgData name="Gautier CHEVRETON" userId="ba2d0461-0d4d-4183-ac59-a9328365ec29" providerId="ADAL" clId="{3158F700-9C68-4C65-8E64-9CE0E35468D2}" dt="2023-09-12T15:47:04.779" v="790"/>
          <ac:spMkLst>
            <pc:docMk/>
            <pc:sldMk cId="4132033999" sldId="1995"/>
            <ac:spMk id="5" creationId="{929CC157-956C-4D03-A41C-85E4DF1DDD7A}"/>
          </ac:spMkLst>
        </pc:spChg>
        <pc:spChg chg="mod">
          <ac:chgData name="Gautier CHEVRETON" userId="ba2d0461-0d4d-4183-ac59-a9328365ec29" providerId="ADAL" clId="{3158F700-9C68-4C65-8E64-9CE0E35468D2}" dt="2023-09-12T15:23:11.471" v="588" actId="20577"/>
          <ac:spMkLst>
            <pc:docMk/>
            <pc:sldMk cId="4132033999" sldId="1995"/>
            <ac:spMk id="68" creationId="{FA9DC9B2-9544-4D50-82C7-0115C1074C77}"/>
          </ac:spMkLst>
        </pc:spChg>
        <pc:spChg chg="mod">
          <ac:chgData name="Gautier CHEVRETON" userId="ba2d0461-0d4d-4183-ac59-a9328365ec29" providerId="ADAL" clId="{3158F700-9C68-4C65-8E64-9CE0E35468D2}" dt="2023-09-12T15:46:59.441" v="789"/>
          <ac:spMkLst>
            <pc:docMk/>
            <pc:sldMk cId="4132033999" sldId="1995"/>
            <ac:spMk id="77" creationId="{F18217BF-3CFC-481B-8433-5FA54994B084}"/>
          </ac:spMkLst>
        </pc:spChg>
      </pc:sldChg>
      <pc:sldChg chg="modSp mod">
        <pc:chgData name="Gautier CHEVRETON" userId="ba2d0461-0d4d-4183-ac59-a9328365ec29" providerId="ADAL" clId="{3158F700-9C68-4C65-8E64-9CE0E35468D2}" dt="2023-10-17T08:25:14.055" v="6893" actId="13926"/>
        <pc:sldMkLst>
          <pc:docMk/>
          <pc:sldMk cId="1571942956" sldId="1996"/>
        </pc:sldMkLst>
        <pc:spChg chg="mod">
          <ac:chgData name="Gautier CHEVRETON" userId="ba2d0461-0d4d-4183-ac59-a9328365ec29" providerId="ADAL" clId="{3158F700-9C68-4C65-8E64-9CE0E35468D2}" dt="2023-09-13T06:22:02.765" v="2181"/>
          <ac:spMkLst>
            <pc:docMk/>
            <pc:sldMk cId="1571942956" sldId="1996"/>
            <ac:spMk id="5" creationId="{929CC157-956C-4D03-A41C-85E4DF1DDD7A}"/>
          </ac:spMkLst>
        </pc:spChg>
        <pc:spChg chg="mod">
          <ac:chgData name="Gautier CHEVRETON" userId="ba2d0461-0d4d-4183-ac59-a9328365ec29" providerId="ADAL" clId="{3158F700-9C68-4C65-8E64-9CE0E35468D2}" dt="2023-10-17T08:25:14.055" v="6893" actId="13926"/>
          <ac:spMkLst>
            <pc:docMk/>
            <pc:sldMk cId="1571942956" sldId="1996"/>
            <ac:spMk id="68" creationId="{FA9DC9B2-9544-4D50-82C7-0115C1074C77}"/>
          </ac:spMkLst>
        </pc:spChg>
        <pc:spChg chg="mod">
          <ac:chgData name="Gautier CHEVRETON" userId="ba2d0461-0d4d-4183-ac59-a9328365ec29" providerId="ADAL" clId="{3158F700-9C68-4C65-8E64-9CE0E35468D2}" dt="2023-09-13T06:21:45.856" v="2179" actId="20577"/>
          <ac:spMkLst>
            <pc:docMk/>
            <pc:sldMk cId="1571942956" sldId="1996"/>
            <ac:spMk id="77" creationId="{F18217BF-3CFC-481B-8433-5FA54994B084}"/>
          </ac:spMkLst>
        </pc:spChg>
      </pc:sldChg>
      <pc:sldChg chg="modSp mod">
        <pc:chgData name="Gautier CHEVRETON" userId="ba2d0461-0d4d-4183-ac59-a9328365ec29" providerId="ADAL" clId="{3158F700-9C68-4C65-8E64-9CE0E35468D2}" dt="2023-10-17T08:26:20.872" v="7038" actId="20577"/>
        <pc:sldMkLst>
          <pc:docMk/>
          <pc:sldMk cId="3667663875" sldId="1997"/>
        </pc:sldMkLst>
        <pc:spChg chg="mod">
          <ac:chgData name="Gautier CHEVRETON" userId="ba2d0461-0d4d-4183-ac59-a9328365ec29" providerId="ADAL" clId="{3158F700-9C68-4C65-8E64-9CE0E35468D2}" dt="2023-09-13T06:22:06.147" v="2182"/>
          <ac:spMkLst>
            <pc:docMk/>
            <pc:sldMk cId="3667663875" sldId="1997"/>
            <ac:spMk id="5" creationId="{929CC157-956C-4D03-A41C-85E4DF1DDD7A}"/>
          </ac:spMkLst>
        </pc:spChg>
        <pc:spChg chg="mod">
          <ac:chgData name="Gautier CHEVRETON" userId="ba2d0461-0d4d-4183-ac59-a9328365ec29" providerId="ADAL" clId="{3158F700-9C68-4C65-8E64-9CE0E35468D2}" dt="2023-10-17T08:26:20.872" v="7038" actId="20577"/>
          <ac:spMkLst>
            <pc:docMk/>
            <pc:sldMk cId="3667663875" sldId="1997"/>
            <ac:spMk id="68" creationId="{FA9DC9B2-9544-4D50-82C7-0115C1074C77}"/>
          </ac:spMkLst>
        </pc:spChg>
        <pc:spChg chg="mod">
          <ac:chgData name="Gautier CHEVRETON" userId="ba2d0461-0d4d-4183-ac59-a9328365ec29" providerId="ADAL" clId="{3158F700-9C68-4C65-8E64-9CE0E35468D2}" dt="2023-09-13T06:33:01.576" v="2552" actId="20577"/>
          <ac:spMkLst>
            <pc:docMk/>
            <pc:sldMk cId="3667663875" sldId="1997"/>
            <ac:spMk id="77" creationId="{F18217BF-3CFC-481B-8433-5FA54994B084}"/>
          </ac:spMkLst>
        </pc:spChg>
      </pc:sldChg>
      <pc:sldChg chg="modSp del mod">
        <pc:chgData name="Gautier CHEVRETON" userId="ba2d0461-0d4d-4183-ac59-a9328365ec29" providerId="ADAL" clId="{3158F700-9C68-4C65-8E64-9CE0E35468D2}" dt="2023-09-25T04:38:52.661" v="4559" actId="47"/>
        <pc:sldMkLst>
          <pc:docMk/>
          <pc:sldMk cId="162515845" sldId="1998"/>
        </pc:sldMkLst>
        <pc:spChg chg="mod">
          <ac:chgData name="Gautier CHEVRETON" userId="ba2d0461-0d4d-4183-ac59-a9328365ec29" providerId="ADAL" clId="{3158F700-9C68-4C65-8E64-9CE0E35468D2}" dt="2023-09-12T16:47:13.971" v="1893" actId="13926"/>
          <ac:spMkLst>
            <pc:docMk/>
            <pc:sldMk cId="162515845" sldId="1998"/>
            <ac:spMk id="68" creationId="{FA9DC9B2-9544-4D50-82C7-0115C1074C77}"/>
          </ac:spMkLst>
        </pc:spChg>
        <pc:spChg chg="mod">
          <ac:chgData name="Gautier CHEVRETON" userId="ba2d0461-0d4d-4183-ac59-a9328365ec29" providerId="ADAL" clId="{3158F700-9C68-4C65-8E64-9CE0E35468D2}" dt="2023-09-12T16:47:04.719" v="1891"/>
          <ac:spMkLst>
            <pc:docMk/>
            <pc:sldMk cId="162515845" sldId="1998"/>
            <ac:spMk id="77" creationId="{F18217BF-3CFC-481B-8433-5FA54994B084}"/>
          </ac:spMkLst>
        </pc:spChg>
      </pc:sldChg>
      <pc:sldChg chg="modSp del mod">
        <pc:chgData name="Gautier CHEVRETON" userId="ba2d0461-0d4d-4183-ac59-a9328365ec29" providerId="ADAL" clId="{3158F700-9C68-4C65-8E64-9CE0E35468D2}" dt="2023-09-25T04:38:52.661" v="4559" actId="47"/>
        <pc:sldMkLst>
          <pc:docMk/>
          <pc:sldMk cId="3627776044" sldId="1999"/>
        </pc:sldMkLst>
        <pc:spChg chg="mod">
          <ac:chgData name="Gautier CHEVRETON" userId="ba2d0461-0d4d-4183-ac59-a9328365ec29" providerId="ADAL" clId="{3158F700-9C68-4C65-8E64-9CE0E35468D2}" dt="2023-09-12T16:35:11.510" v="1419"/>
          <ac:spMkLst>
            <pc:docMk/>
            <pc:sldMk cId="3627776044" sldId="1999"/>
            <ac:spMk id="5" creationId="{929CC157-956C-4D03-A41C-85E4DF1DDD7A}"/>
          </ac:spMkLst>
        </pc:spChg>
        <pc:spChg chg="mod">
          <ac:chgData name="Gautier CHEVRETON" userId="ba2d0461-0d4d-4183-ac59-a9328365ec29" providerId="ADAL" clId="{3158F700-9C68-4C65-8E64-9CE0E35468D2}" dt="2023-09-12T16:35:37.379" v="1423" actId="13926"/>
          <ac:spMkLst>
            <pc:docMk/>
            <pc:sldMk cId="3627776044" sldId="1999"/>
            <ac:spMk id="68" creationId="{FA9DC9B2-9544-4D50-82C7-0115C1074C77}"/>
          </ac:spMkLst>
        </pc:spChg>
        <pc:spChg chg="mod">
          <ac:chgData name="Gautier CHEVRETON" userId="ba2d0461-0d4d-4183-ac59-a9328365ec29" providerId="ADAL" clId="{3158F700-9C68-4C65-8E64-9CE0E35468D2}" dt="2023-09-12T16:35:33.624" v="1422"/>
          <ac:spMkLst>
            <pc:docMk/>
            <pc:sldMk cId="3627776044" sldId="1999"/>
            <ac:spMk id="77" creationId="{F18217BF-3CFC-481B-8433-5FA54994B084}"/>
          </ac:spMkLst>
        </pc:spChg>
      </pc:sldChg>
      <pc:sldChg chg="modSp del mod">
        <pc:chgData name="Gautier CHEVRETON" userId="ba2d0461-0d4d-4183-ac59-a9328365ec29" providerId="ADAL" clId="{3158F700-9C68-4C65-8E64-9CE0E35468D2}" dt="2023-09-25T04:38:52.661" v="4559" actId="47"/>
        <pc:sldMkLst>
          <pc:docMk/>
          <pc:sldMk cId="3678017098" sldId="2000"/>
        </pc:sldMkLst>
        <pc:spChg chg="mod">
          <ac:chgData name="Gautier CHEVRETON" userId="ba2d0461-0d4d-4183-ac59-a9328365ec29" providerId="ADAL" clId="{3158F700-9C68-4C65-8E64-9CE0E35468D2}" dt="2023-09-12T16:19:21.481" v="1247"/>
          <ac:spMkLst>
            <pc:docMk/>
            <pc:sldMk cId="3678017098" sldId="2000"/>
            <ac:spMk id="5" creationId="{929CC157-956C-4D03-A41C-85E4DF1DDD7A}"/>
          </ac:spMkLst>
        </pc:spChg>
        <pc:spChg chg="mod">
          <ac:chgData name="Gautier CHEVRETON" userId="ba2d0461-0d4d-4183-ac59-a9328365ec29" providerId="ADAL" clId="{3158F700-9C68-4C65-8E64-9CE0E35468D2}" dt="2023-09-12T16:19:53.624" v="1249" actId="13926"/>
          <ac:spMkLst>
            <pc:docMk/>
            <pc:sldMk cId="3678017098" sldId="2000"/>
            <ac:spMk id="68" creationId="{FA9DC9B2-9544-4D50-82C7-0115C1074C77}"/>
          </ac:spMkLst>
        </pc:spChg>
        <pc:spChg chg="mod">
          <ac:chgData name="Gautier CHEVRETON" userId="ba2d0461-0d4d-4183-ac59-a9328365ec29" providerId="ADAL" clId="{3158F700-9C68-4C65-8E64-9CE0E35468D2}" dt="2023-09-12T16:20:17.216" v="1252"/>
          <ac:spMkLst>
            <pc:docMk/>
            <pc:sldMk cId="3678017098" sldId="2000"/>
            <ac:spMk id="77" creationId="{F18217BF-3CFC-481B-8433-5FA54994B084}"/>
          </ac:spMkLst>
        </pc:spChg>
      </pc:sldChg>
      <pc:sldChg chg="addSp delSp modSp mod">
        <pc:chgData name="Gautier CHEVRETON" userId="ba2d0461-0d4d-4183-ac59-a9328365ec29" providerId="ADAL" clId="{3158F700-9C68-4C65-8E64-9CE0E35468D2}" dt="2023-09-12T15:39:28.619" v="695"/>
        <pc:sldMkLst>
          <pc:docMk/>
          <pc:sldMk cId="4287269551" sldId="2001"/>
        </pc:sldMkLst>
        <pc:spChg chg="mod">
          <ac:chgData name="Gautier CHEVRETON" userId="ba2d0461-0d4d-4183-ac59-a9328365ec29" providerId="ADAL" clId="{3158F700-9C68-4C65-8E64-9CE0E35468D2}" dt="2023-09-12T15:39:28.619" v="695"/>
          <ac:spMkLst>
            <pc:docMk/>
            <pc:sldMk cId="4287269551" sldId="2001"/>
            <ac:spMk id="5" creationId="{929CC157-956C-4D03-A41C-85E4DF1DDD7A}"/>
          </ac:spMkLst>
        </pc:spChg>
        <pc:spChg chg="mod">
          <ac:chgData name="Gautier CHEVRETON" userId="ba2d0461-0d4d-4183-ac59-a9328365ec29" providerId="ADAL" clId="{3158F700-9C68-4C65-8E64-9CE0E35468D2}" dt="2023-09-12T15:39:21.656" v="694" actId="20577"/>
          <ac:spMkLst>
            <pc:docMk/>
            <pc:sldMk cId="4287269551" sldId="2001"/>
            <ac:spMk id="20" creationId="{4EB8243C-C012-4EF4-AFAB-177D4ED1180E}"/>
          </ac:spMkLst>
        </pc:spChg>
        <pc:spChg chg="mod">
          <ac:chgData name="Gautier CHEVRETON" userId="ba2d0461-0d4d-4183-ac59-a9328365ec29" providerId="ADAL" clId="{3158F700-9C68-4C65-8E64-9CE0E35468D2}" dt="2023-09-12T15:38:50.558" v="691" actId="465"/>
          <ac:spMkLst>
            <pc:docMk/>
            <pc:sldMk cId="4287269551" sldId="2001"/>
            <ac:spMk id="32" creationId="{519408E9-4899-4CD3-BBFB-71A00C9D7B7F}"/>
          </ac:spMkLst>
        </pc:spChg>
        <pc:spChg chg="mod">
          <ac:chgData name="Gautier CHEVRETON" userId="ba2d0461-0d4d-4183-ac59-a9328365ec29" providerId="ADAL" clId="{3158F700-9C68-4C65-8E64-9CE0E35468D2}" dt="2023-09-12T15:38:49.911" v="690" actId="552"/>
          <ac:spMkLst>
            <pc:docMk/>
            <pc:sldMk cId="4287269551" sldId="2001"/>
            <ac:spMk id="33" creationId="{541D64E9-F957-4322-89AA-24469D202F25}"/>
          </ac:spMkLst>
        </pc:spChg>
        <pc:spChg chg="mod">
          <ac:chgData name="Gautier CHEVRETON" userId="ba2d0461-0d4d-4183-ac59-a9328365ec29" providerId="ADAL" clId="{3158F700-9C68-4C65-8E64-9CE0E35468D2}" dt="2023-09-12T15:38:50.558" v="691" actId="465"/>
          <ac:spMkLst>
            <pc:docMk/>
            <pc:sldMk cId="4287269551" sldId="2001"/>
            <ac:spMk id="34" creationId="{02E47F63-ECB9-4E5A-8297-3E94AD77E639}"/>
          </ac:spMkLst>
        </pc:spChg>
        <pc:spChg chg="mod">
          <ac:chgData name="Gautier CHEVRETON" userId="ba2d0461-0d4d-4183-ac59-a9328365ec29" providerId="ADAL" clId="{3158F700-9C68-4C65-8E64-9CE0E35468D2}" dt="2023-09-12T15:38:50.558" v="691" actId="465"/>
          <ac:spMkLst>
            <pc:docMk/>
            <pc:sldMk cId="4287269551" sldId="2001"/>
            <ac:spMk id="35" creationId="{FBC96A5A-1E87-41A3-91FC-8E3B6044C35E}"/>
          </ac:spMkLst>
        </pc:spChg>
        <pc:spChg chg="mod">
          <ac:chgData name="Gautier CHEVRETON" userId="ba2d0461-0d4d-4183-ac59-a9328365ec29" providerId="ADAL" clId="{3158F700-9C68-4C65-8E64-9CE0E35468D2}" dt="2023-09-12T15:38:50.558" v="691" actId="465"/>
          <ac:spMkLst>
            <pc:docMk/>
            <pc:sldMk cId="4287269551" sldId="2001"/>
            <ac:spMk id="36" creationId="{822B0B16-46A3-4A32-8DE6-162418F9A156}"/>
          </ac:spMkLst>
        </pc:spChg>
        <pc:spChg chg="mod">
          <ac:chgData name="Gautier CHEVRETON" userId="ba2d0461-0d4d-4183-ac59-a9328365ec29" providerId="ADAL" clId="{3158F700-9C68-4C65-8E64-9CE0E35468D2}" dt="2023-09-12T15:38:49.911" v="690" actId="552"/>
          <ac:spMkLst>
            <pc:docMk/>
            <pc:sldMk cId="4287269551" sldId="2001"/>
            <ac:spMk id="37" creationId="{2FDFBC39-0BF5-4A88-9F94-320EA1E33C77}"/>
          </ac:spMkLst>
        </pc:spChg>
        <pc:spChg chg="mod">
          <ac:chgData name="Gautier CHEVRETON" userId="ba2d0461-0d4d-4183-ac59-a9328365ec29" providerId="ADAL" clId="{3158F700-9C68-4C65-8E64-9CE0E35468D2}" dt="2023-09-12T15:38:50.558" v="691" actId="465"/>
          <ac:spMkLst>
            <pc:docMk/>
            <pc:sldMk cId="4287269551" sldId="2001"/>
            <ac:spMk id="38" creationId="{FFD53034-FACE-4159-8999-A2F52DA1EC52}"/>
          </ac:spMkLst>
        </pc:spChg>
        <pc:picChg chg="add mod">
          <ac:chgData name="Gautier CHEVRETON" userId="ba2d0461-0d4d-4183-ac59-a9328365ec29" providerId="ADAL" clId="{3158F700-9C68-4C65-8E64-9CE0E35468D2}" dt="2023-09-12T15:38:02.794" v="678" actId="1076"/>
          <ac:picMkLst>
            <pc:docMk/>
            <pc:sldMk cId="4287269551" sldId="2001"/>
            <ac:picMk id="6" creationId="{22AC8A1B-CD18-6890-AF25-96E410B08FB1}"/>
          </ac:picMkLst>
        </pc:picChg>
        <pc:picChg chg="add mod">
          <ac:chgData name="Gautier CHEVRETON" userId="ba2d0461-0d4d-4183-ac59-a9328365ec29" providerId="ADAL" clId="{3158F700-9C68-4C65-8E64-9CE0E35468D2}" dt="2023-09-12T15:38:27.363" v="683" actId="14100"/>
          <ac:picMkLst>
            <pc:docMk/>
            <pc:sldMk cId="4287269551" sldId="2001"/>
            <ac:picMk id="8" creationId="{161E5CB4-C218-1429-24E8-98EE1D6DC6E6}"/>
          </ac:picMkLst>
        </pc:picChg>
        <pc:picChg chg="del">
          <ac:chgData name="Gautier CHEVRETON" userId="ba2d0461-0d4d-4183-ac59-a9328365ec29" providerId="ADAL" clId="{3158F700-9C68-4C65-8E64-9CE0E35468D2}" dt="2023-09-12T15:38:21.018" v="679" actId="478"/>
          <ac:picMkLst>
            <pc:docMk/>
            <pc:sldMk cId="4287269551" sldId="2001"/>
            <ac:picMk id="10" creationId="{00404236-F760-43B3-B512-83317BF23346}"/>
          </ac:picMkLst>
        </pc:picChg>
        <pc:picChg chg="del">
          <ac:chgData name="Gautier CHEVRETON" userId="ba2d0461-0d4d-4183-ac59-a9328365ec29" providerId="ADAL" clId="{3158F700-9C68-4C65-8E64-9CE0E35468D2}" dt="2023-09-12T15:37:55.955" v="675" actId="478"/>
          <ac:picMkLst>
            <pc:docMk/>
            <pc:sldMk cId="4287269551" sldId="2001"/>
            <ac:picMk id="39" creationId="{9087DB4A-FA91-4D58-BCA2-77CFAEFB2BAD}"/>
          </ac:picMkLst>
        </pc:picChg>
      </pc:sldChg>
      <pc:sldChg chg="addSp delSp modSp mod">
        <pc:chgData name="Gautier CHEVRETON" userId="ba2d0461-0d4d-4183-ac59-a9328365ec29" providerId="ADAL" clId="{3158F700-9C68-4C65-8E64-9CE0E35468D2}" dt="2023-09-13T06:15:46.866" v="1923"/>
        <pc:sldMkLst>
          <pc:docMk/>
          <pc:sldMk cId="3745635790" sldId="2002"/>
        </pc:sldMkLst>
        <pc:spChg chg="mod">
          <ac:chgData name="Gautier CHEVRETON" userId="ba2d0461-0d4d-4183-ac59-a9328365ec29" providerId="ADAL" clId="{3158F700-9C68-4C65-8E64-9CE0E35468D2}" dt="2023-09-12T15:46:13.426" v="770" actId="20577"/>
          <ac:spMkLst>
            <pc:docMk/>
            <pc:sldMk cId="3745635790" sldId="2002"/>
            <ac:spMk id="2" creationId="{41FC6C56-6E20-4E5E-9431-6FF9F4F13299}"/>
          </ac:spMkLst>
        </pc:spChg>
        <pc:spChg chg="mod">
          <ac:chgData name="Gautier CHEVRETON" userId="ba2d0461-0d4d-4183-ac59-a9328365ec29" providerId="ADAL" clId="{3158F700-9C68-4C65-8E64-9CE0E35468D2}" dt="2023-09-12T15:45:37.009" v="712" actId="1076"/>
          <ac:spMkLst>
            <pc:docMk/>
            <pc:sldMk cId="3745635790" sldId="2002"/>
            <ac:spMk id="4" creationId="{24FFD25A-9C6F-4092-AAC5-74BDFEB76ABE}"/>
          </ac:spMkLst>
        </pc:spChg>
        <pc:spChg chg="mod">
          <ac:chgData name="Gautier CHEVRETON" userId="ba2d0461-0d4d-4183-ac59-a9328365ec29" providerId="ADAL" clId="{3158F700-9C68-4C65-8E64-9CE0E35468D2}" dt="2023-09-13T06:15:46.866" v="1923"/>
          <ac:spMkLst>
            <pc:docMk/>
            <pc:sldMk cId="3745635790" sldId="2002"/>
            <ac:spMk id="5" creationId="{929CC157-956C-4D03-A41C-85E4DF1DDD7A}"/>
          </ac:spMkLst>
        </pc:spChg>
        <pc:spChg chg="add mod">
          <ac:chgData name="Gautier CHEVRETON" userId="ba2d0461-0d4d-4183-ac59-a9328365ec29" providerId="ADAL" clId="{3158F700-9C68-4C65-8E64-9CE0E35468D2}" dt="2023-09-12T15:45:18.302" v="711" actId="465"/>
          <ac:spMkLst>
            <pc:docMk/>
            <pc:sldMk cId="3745635790" sldId="2002"/>
            <ac:spMk id="9" creationId="{5CE64379-E830-C56A-5F49-2228B10F9A09}"/>
          </ac:spMkLst>
        </pc:spChg>
        <pc:spChg chg="add mod">
          <ac:chgData name="Gautier CHEVRETON" userId="ba2d0461-0d4d-4183-ac59-a9328365ec29" providerId="ADAL" clId="{3158F700-9C68-4C65-8E64-9CE0E35468D2}" dt="2023-09-12T15:45:17.486" v="710" actId="552"/>
          <ac:spMkLst>
            <pc:docMk/>
            <pc:sldMk cId="3745635790" sldId="2002"/>
            <ac:spMk id="11" creationId="{5646596A-00B8-9F52-A35A-EF8584BBB47D}"/>
          </ac:spMkLst>
        </pc:spChg>
        <pc:spChg chg="add mod">
          <ac:chgData name="Gautier CHEVRETON" userId="ba2d0461-0d4d-4183-ac59-a9328365ec29" providerId="ADAL" clId="{3158F700-9C68-4C65-8E64-9CE0E35468D2}" dt="2023-09-12T15:45:18.302" v="711" actId="465"/>
          <ac:spMkLst>
            <pc:docMk/>
            <pc:sldMk cId="3745635790" sldId="2002"/>
            <ac:spMk id="12" creationId="{3D7AE967-5D07-ADC9-37FF-A8D297765C1A}"/>
          </ac:spMkLst>
        </pc:spChg>
        <pc:spChg chg="add mod">
          <ac:chgData name="Gautier CHEVRETON" userId="ba2d0461-0d4d-4183-ac59-a9328365ec29" providerId="ADAL" clId="{3158F700-9C68-4C65-8E64-9CE0E35468D2}" dt="2023-09-12T15:45:18.302" v="711" actId="465"/>
          <ac:spMkLst>
            <pc:docMk/>
            <pc:sldMk cId="3745635790" sldId="2002"/>
            <ac:spMk id="13" creationId="{0E44806D-F38B-69BB-3610-54740AB2AA34}"/>
          </ac:spMkLst>
        </pc:spChg>
        <pc:spChg chg="add mod">
          <ac:chgData name="Gautier CHEVRETON" userId="ba2d0461-0d4d-4183-ac59-a9328365ec29" providerId="ADAL" clId="{3158F700-9C68-4C65-8E64-9CE0E35468D2}" dt="2023-09-12T15:45:18.302" v="711" actId="465"/>
          <ac:spMkLst>
            <pc:docMk/>
            <pc:sldMk cId="3745635790" sldId="2002"/>
            <ac:spMk id="14" creationId="{ECBCB48B-BE8F-E948-60CE-2070A3822CCD}"/>
          </ac:spMkLst>
        </pc:spChg>
        <pc:spChg chg="add mod">
          <ac:chgData name="Gautier CHEVRETON" userId="ba2d0461-0d4d-4183-ac59-a9328365ec29" providerId="ADAL" clId="{3158F700-9C68-4C65-8E64-9CE0E35468D2}" dt="2023-09-12T15:45:17.486" v="710" actId="552"/>
          <ac:spMkLst>
            <pc:docMk/>
            <pc:sldMk cId="3745635790" sldId="2002"/>
            <ac:spMk id="15" creationId="{69C6C776-ABCE-CED1-DDE2-6A22884EDF49}"/>
          </ac:spMkLst>
        </pc:spChg>
        <pc:spChg chg="add mod">
          <ac:chgData name="Gautier CHEVRETON" userId="ba2d0461-0d4d-4183-ac59-a9328365ec29" providerId="ADAL" clId="{3158F700-9C68-4C65-8E64-9CE0E35468D2}" dt="2023-09-12T15:45:18.302" v="711" actId="465"/>
          <ac:spMkLst>
            <pc:docMk/>
            <pc:sldMk cId="3745635790" sldId="2002"/>
            <ac:spMk id="16" creationId="{088D9C2E-1350-D7E2-E32E-A5729D40FC96}"/>
          </ac:spMkLst>
        </pc:spChg>
        <pc:spChg chg="add mod">
          <ac:chgData name="Gautier CHEVRETON" userId="ba2d0461-0d4d-4183-ac59-a9328365ec29" providerId="ADAL" clId="{3158F700-9C68-4C65-8E64-9CE0E35468D2}" dt="2023-09-12T15:45:44.197" v="714" actId="1076"/>
          <ac:spMkLst>
            <pc:docMk/>
            <pc:sldMk cId="3745635790" sldId="2002"/>
            <ac:spMk id="17" creationId="{E92F34CE-C2C8-6046-D312-7C074CAE2CA4}"/>
          </ac:spMkLst>
        </pc:spChg>
        <pc:spChg chg="add mod">
          <ac:chgData name="Gautier CHEVRETON" userId="ba2d0461-0d4d-4183-ac59-a9328365ec29" providerId="ADAL" clId="{3158F700-9C68-4C65-8E64-9CE0E35468D2}" dt="2023-09-12T15:46:26.912" v="776" actId="1076"/>
          <ac:spMkLst>
            <pc:docMk/>
            <pc:sldMk cId="3745635790" sldId="2002"/>
            <ac:spMk id="18" creationId="{3D09E622-1A00-E936-465F-0A5D964A4C00}"/>
          </ac:spMkLst>
        </pc:spChg>
        <pc:spChg chg="mod">
          <ac:chgData name="Gautier CHEVRETON" userId="ba2d0461-0d4d-4183-ac59-a9328365ec29" providerId="ADAL" clId="{3158F700-9C68-4C65-8E64-9CE0E35468D2}" dt="2023-09-12T15:46:01.015" v="738" actId="20577"/>
          <ac:spMkLst>
            <pc:docMk/>
            <pc:sldMk cId="3745635790" sldId="2002"/>
            <ac:spMk id="20" creationId="{4EB8243C-C012-4EF4-AFAB-177D4ED1180E}"/>
          </ac:spMkLst>
        </pc:spChg>
        <pc:spChg chg="add mod">
          <ac:chgData name="Gautier CHEVRETON" userId="ba2d0461-0d4d-4183-ac59-a9328365ec29" providerId="ADAL" clId="{3158F700-9C68-4C65-8E64-9CE0E35468D2}" dt="2023-09-12T15:46:29.835" v="778" actId="1076"/>
          <ac:spMkLst>
            <pc:docMk/>
            <pc:sldMk cId="3745635790" sldId="2002"/>
            <ac:spMk id="21" creationId="{A84D6DB0-828B-F721-C531-0CE992703FDB}"/>
          </ac:spMkLst>
        </pc:spChg>
        <pc:spChg chg="add mod">
          <ac:chgData name="Gautier CHEVRETON" userId="ba2d0461-0d4d-4183-ac59-a9328365ec29" providerId="ADAL" clId="{3158F700-9C68-4C65-8E64-9CE0E35468D2}" dt="2023-09-12T15:46:32.447" v="780" actId="1076"/>
          <ac:spMkLst>
            <pc:docMk/>
            <pc:sldMk cId="3745635790" sldId="2002"/>
            <ac:spMk id="22" creationId="{9208443B-56C5-009F-E02D-924178B8A9D1}"/>
          </ac:spMkLst>
        </pc:spChg>
        <pc:spChg chg="add mod">
          <ac:chgData name="Gautier CHEVRETON" userId="ba2d0461-0d4d-4183-ac59-a9328365ec29" providerId="ADAL" clId="{3158F700-9C68-4C65-8E64-9CE0E35468D2}" dt="2023-09-12T15:46:33.946" v="781" actId="571"/>
          <ac:spMkLst>
            <pc:docMk/>
            <pc:sldMk cId="3745635790" sldId="2002"/>
            <ac:spMk id="23" creationId="{74AC311A-B2D2-162C-EE53-5380AE3D45CE}"/>
          </ac:spMkLst>
        </pc:spChg>
        <pc:spChg chg="add del mod">
          <ac:chgData name="Gautier CHEVRETON" userId="ba2d0461-0d4d-4183-ac59-a9328365ec29" providerId="ADAL" clId="{3158F700-9C68-4C65-8E64-9CE0E35468D2}" dt="2023-09-12T15:46:49.983" v="788" actId="478"/>
          <ac:spMkLst>
            <pc:docMk/>
            <pc:sldMk cId="3745635790" sldId="2002"/>
            <ac:spMk id="24" creationId="{375541B3-8C70-0E9C-6094-CC5B58DD505A}"/>
          </ac:spMkLst>
        </pc:spChg>
        <pc:spChg chg="del">
          <ac:chgData name="Gautier CHEVRETON" userId="ba2d0461-0d4d-4183-ac59-a9328365ec29" providerId="ADAL" clId="{3158F700-9C68-4C65-8E64-9CE0E35468D2}" dt="2023-09-12T15:44:54.575" v="706" actId="478"/>
          <ac:spMkLst>
            <pc:docMk/>
            <pc:sldMk cId="3745635790" sldId="2002"/>
            <ac:spMk id="34" creationId="{91E8EE1C-1357-4E77-86CD-690E048FBE7E}"/>
          </ac:spMkLst>
        </pc:spChg>
        <pc:spChg chg="del">
          <ac:chgData name="Gautier CHEVRETON" userId="ba2d0461-0d4d-4183-ac59-a9328365ec29" providerId="ADAL" clId="{3158F700-9C68-4C65-8E64-9CE0E35468D2}" dt="2023-09-12T15:44:54.575" v="706" actId="478"/>
          <ac:spMkLst>
            <pc:docMk/>
            <pc:sldMk cId="3745635790" sldId="2002"/>
            <ac:spMk id="35" creationId="{61716FE7-7A41-4012-BAB9-CFC10D687662}"/>
          </ac:spMkLst>
        </pc:spChg>
        <pc:spChg chg="del">
          <ac:chgData name="Gautier CHEVRETON" userId="ba2d0461-0d4d-4183-ac59-a9328365ec29" providerId="ADAL" clId="{3158F700-9C68-4C65-8E64-9CE0E35468D2}" dt="2023-09-12T15:44:54.575" v="706" actId="478"/>
          <ac:spMkLst>
            <pc:docMk/>
            <pc:sldMk cId="3745635790" sldId="2002"/>
            <ac:spMk id="36" creationId="{E057B344-6CF1-4DBE-9F8F-C03C7A18E0C2}"/>
          </ac:spMkLst>
        </pc:spChg>
        <pc:spChg chg="del">
          <ac:chgData name="Gautier CHEVRETON" userId="ba2d0461-0d4d-4183-ac59-a9328365ec29" providerId="ADAL" clId="{3158F700-9C68-4C65-8E64-9CE0E35468D2}" dt="2023-09-12T15:44:54.575" v="706" actId="478"/>
          <ac:spMkLst>
            <pc:docMk/>
            <pc:sldMk cId="3745635790" sldId="2002"/>
            <ac:spMk id="37" creationId="{B75AD0B5-3222-4DE2-BB64-6424A7BF3BAC}"/>
          </ac:spMkLst>
        </pc:spChg>
        <pc:spChg chg="del">
          <ac:chgData name="Gautier CHEVRETON" userId="ba2d0461-0d4d-4183-ac59-a9328365ec29" providerId="ADAL" clId="{3158F700-9C68-4C65-8E64-9CE0E35468D2}" dt="2023-09-12T15:44:54.575" v="706" actId="478"/>
          <ac:spMkLst>
            <pc:docMk/>
            <pc:sldMk cId="3745635790" sldId="2002"/>
            <ac:spMk id="38" creationId="{BF7A7C78-CA63-4F51-BE7C-266BF3CE573A}"/>
          </ac:spMkLst>
        </pc:spChg>
        <pc:spChg chg="del">
          <ac:chgData name="Gautier CHEVRETON" userId="ba2d0461-0d4d-4183-ac59-a9328365ec29" providerId="ADAL" clId="{3158F700-9C68-4C65-8E64-9CE0E35468D2}" dt="2023-09-12T15:44:54.575" v="706" actId="478"/>
          <ac:spMkLst>
            <pc:docMk/>
            <pc:sldMk cId="3745635790" sldId="2002"/>
            <ac:spMk id="39" creationId="{22ECDE0B-6086-4232-86E4-6FC2D961B00B}"/>
          </ac:spMkLst>
        </pc:spChg>
        <pc:spChg chg="del">
          <ac:chgData name="Gautier CHEVRETON" userId="ba2d0461-0d4d-4183-ac59-a9328365ec29" providerId="ADAL" clId="{3158F700-9C68-4C65-8E64-9CE0E35468D2}" dt="2023-09-12T15:44:54.575" v="706" actId="478"/>
          <ac:spMkLst>
            <pc:docMk/>
            <pc:sldMk cId="3745635790" sldId="2002"/>
            <ac:spMk id="40" creationId="{C4637921-C2EC-4252-827C-33EEB47236E6}"/>
          </ac:spMkLst>
        </pc:spChg>
        <pc:spChg chg="mod">
          <ac:chgData name="Gautier CHEVRETON" userId="ba2d0461-0d4d-4183-ac59-a9328365ec29" providerId="ADAL" clId="{3158F700-9C68-4C65-8E64-9CE0E35468D2}" dt="2023-09-12T15:46:21.585" v="774" actId="1037"/>
          <ac:spMkLst>
            <pc:docMk/>
            <pc:sldMk cId="3745635790" sldId="2002"/>
            <ac:spMk id="41" creationId="{974DC1F9-5979-4A6C-BF44-774C4770DEBB}"/>
          </ac:spMkLst>
        </pc:spChg>
        <pc:spChg chg="mod">
          <ac:chgData name="Gautier CHEVRETON" userId="ba2d0461-0d4d-4183-ac59-a9328365ec29" providerId="ADAL" clId="{3158F700-9C68-4C65-8E64-9CE0E35468D2}" dt="2023-09-12T15:46:36.505" v="782" actId="1076"/>
          <ac:spMkLst>
            <pc:docMk/>
            <pc:sldMk cId="3745635790" sldId="2002"/>
            <ac:spMk id="44" creationId="{49F23E9F-2092-4649-8E21-24448DE07483}"/>
          </ac:spMkLst>
        </pc:spChg>
        <pc:spChg chg="mod">
          <ac:chgData name="Gautier CHEVRETON" userId="ba2d0461-0d4d-4183-ac59-a9328365ec29" providerId="ADAL" clId="{3158F700-9C68-4C65-8E64-9CE0E35468D2}" dt="2023-09-12T15:46:42.155" v="784" actId="14100"/>
          <ac:spMkLst>
            <pc:docMk/>
            <pc:sldMk cId="3745635790" sldId="2002"/>
            <ac:spMk id="45" creationId="{99AEA1C7-583B-4B04-B08F-1FDBE8AC566E}"/>
          </ac:spMkLst>
        </pc:spChg>
        <pc:spChg chg="mod">
          <ac:chgData name="Gautier CHEVRETON" userId="ba2d0461-0d4d-4183-ac59-a9328365ec29" providerId="ADAL" clId="{3158F700-9C68-4C65-8E64-9CE0E35468D2}" dt="2023-09-12T15:46:45.675" v="785" actId="1076"/>
          <ac:spMkLst>
            <pc:docMk/>
            <pc:sldMk cId="3745635790" sldId="2002"/>
            <ac:spMk id="46" creationId="{85743190-F835-4715-BA2F-A357FD595857}"/>
          </ac:spMkLst>
        </pc:spChg>
        <pc:picChg chg="add del">
          <ac:chgData name="Gautier CHEVRETON" userId="ba2d0461-0d4d-4183-ac59-a9328365ec29" providerId="ADAL" clId="{3158F700-9C68-4C65-8E64-9CE0E35468D2}" dt="2023-09-12T15:41:21.411" v="699" actId="478"/>
          <ac:picMkLst>
            <pc:docMk/>
            <pc:sldMk cId="3745635790" sldId="2002"/>
            <ac:picMk id="6" creationId="{9C515E8A-AA73-4419-9C53-81288BDAAC48}"/>
          </ac:picMkLst>
        </pc:picChg>
        <pc:picChg chg="add mod ord">
          <ac:chgData name="Gautier CHEVRETON" userId="ba2d0461-0d4d-4183-ac59-a9328365ec29" providerId="ADAL" clId="{3158F700-9C68-4C65-8E64-9CE0E35468D2}" dt="2023-09-12T15:44:44.997" v="705" actId="167"/>
          <ac:picMkLst>
            <pc:docMk/>
            <pc:sldMk cId="3745635790" sldId="2002"/>
            <ac:picMk id="8" creationId="{9C5AA879-EDEC-366F-E592-CA2ABE650D20}"/>
          </ac:picMkLst>
        </pc:picChg>
        <pc:picChg chg="del">
          <ac:chgData name="Gautier CHEVRETON" userId="ba2d0461-0d4d-4183-ac59-a9328365ec29" providerId="ADAL" clId="{3158F700-9C68-4C65-8E64-9CE0E35468D2}" dt="2023-09-12T15:44:33.833" v="700" actId="478"/>
          <ac:picMkLst>
            <pc:docMk/>
            <pc:sldMk cId="3745635790" sldId="2002"/>
            <ac:picMk id="10" creationId="{5F71E041-5EF9-4940-9B77-FE997DB37ACD}"/>
          </ac:picMkLst>
        </pc:picChg>
        <pc:picChg chg="add del">
          <ac:chgData name="Gautier CHEVRETON" userId="ba2d0461-0d4d-4183-ac59-a9328365ec29" providerId="ADAL" clId="{3158F700-9C68-4C65-8E64-9CE0E35468D2}" dt="2023-09-12T15:41:21.411" v="699" actId="478"/>
          <ac:picMkLst>
            <pc:docMk/>
            <pc:sldMk cId="3745635790" sldId="2002"/>
            <ac:picMk id="31" creationId="{8C3A472D-71C9-4C14-A83A-93040E43ECAF}"/>
          </ac:picMkLst>
        </pc:picChg>
      </pc:sldChg>
      <pc:sldChg chg="addSp delSp modSp mod">
        <pc:chgData name="Gautier CHEVRETON" userId="ba2d0461-0d4d-4183-ac59-a9328365ec29" providerId="ADAL" clId="{3158F700-9C68-4C65-8E64-9CE0E35468D2}" dt="2023-09-13T06:15:49.786" v="1924"/>
        <pc:sldMkLst>
          <pc:docMk/>
          <pc:sldMk cId="2398338952" sldId="2004"/>
        </pc:sldMkLst>
        <pc:spChg chg="mod">
          <ac:chgData name="Gautier CHEVRETON" userId="ba2d0461-0d4d-4183-ac59-a9328365ec29" providerId="ADAL" clId="{3158F700-9C68-4C65-8E64-9CE0E35468D2}" dt="2023-09-13T06:15:49.786" v="1924"/>
          <ac:spMkLst>
            <pc:docMk/>
            <pc:sldMk cId="2398338952" sldId="2004"/>
            <ac:spMk id="5" creationId="{929CC157-956C-4D03-A41C-85E4DF1DDD7A}"/>
          </ac:spMkLst>
        </pc:spChg>
        <pc:spChg chg="mod">
          <ac:chgData name="Gautier CHEVRETON" userId="ba2d0461-0d4d-4183-ac59-a9328365ec29" providerId="ADAL" clId="{3158F700-9C68-4C65-8E64-9CE0E35468D2}" dt="2023-09-13T06:15:27.097" v="1922" actId="1076"/>
          <ac:spMkLst>
            <pc:docMk/>
            <pc:sldMk cId="2398338952" sldId="2004"/>
            <ac:spMk id="39" creationId="{B2CB8388-BFF6-4BE9-B916-4DD824DAD423}"/>
          </ac:spMkLst>
        </pc:spChg>
        <pc:spChg chg="mod">
          <ac:chgData name="Gautier CHEVRETON" userId="ba2d0461-0d4d-4183-ac59-a9328365ec29" providerId="ADAL" clId="{3158F700-9C68-4C65-8E64-9CE0E35468D2}" dt="2023-09-13T06:15:17.328" v="1918" actId="14100"/>
          <ac:spMkLst>
            <pc:docMk/>
            <pc:sldMk cId="2398338952" sldId="2004"/>
            <ac:spMk id="46" creationId="{A3208D13-306F-4DE4-A37B-3368492BBB2A}"/>
          </ac:spMkLst>
        </pc:spChg>
        <pc:spChg chg="mod">
          <ac:chgData name="Gautier CHEVRETON" userId="ba2d0461-0d4d-4183-ac59-a9328365ec29" providerId="ADAL" clId="{3158F700-9C68-4C65-8E64-9CE0E35468D2}" dt="2023-09-13T06:15:07.121" v="1915" actId="1076"/>
          <ac:spMkLst>
            <pc:docMk/>
            <pc:sldMk cId="2398338952" sldId="2004"/>
            <ac:spMk id="49" creationId="{FF5726F4-F9B5-4B9D-8FE1-327A46B74BB9}"/>
          </ac:spMkLst>
        </pc:spChg>
        <pc:grpChg chg="mod">
          <ac:chgData name="Gautier CHEVRETON" userId="ba2d0461-0d4d-4183-ac59-a9328365ec29" providerId="ADAL" clId="{3158F700-9C68-4C65-8E64-9CE0E35468D2}" dt="2023-09-13T06:15:21.031" v="1920" actId="14100"/>
          <ac:grpSpMkLst>
            <pc:docMk/>
            <pc:sldMk cId="2398338952" sldId="2004"/>
            <ac:grpSpMk id="37" creationId="{8D21FC6F-A49D-4659-B4B4-2728327B55BC}"/>
          </ac:grpSpMkLst>
        </pc:grpChg>
        <pc:grpChg chg="mod">
          <ac:chgData name="Gautier CHEVRETON" userId="ba2d0461-0d4d-4183-ac59-a9328365ec29" providerId="ADAL" clId="{3158F700-9C68-4C65-8E64-9CE0E35468D2}" dt="2023-09-13T06:15:18.492" v="1919" actId="14100"/>
          <ac:grpSpMkLst>
            <pc:docMk/>
            <pc:sldMk cId="2398338952" sldId="2004"/>
            <ac:grpSpMk id="44" creationId="{4D08CF34-658E-4214-AFC3-646D412D7EFC}"/>
          </ac:grpSpMkLst>
        </pc:grpChg>
        <pc:grpChg chg="mod">
          <ac:chgData name="Gautier CHEVRETON" userId="ba2d0461-0d4d-4183-ac59-a9328365ec29" providerId="ADAL" clId="{3158F700-9C68-4C65-8E64-9CE0E35468D2}" dt="2023-09-13T06:15:09.290" v="1916" actId="1076"/>
          <ac:grpSpMkLst>
            <pc:docMk/>
            <pc:sldMk cId="2398338952" sldId="2004"/>
            <ac:grpSpMk id="47" creationId="{69230A60-439E-4EDA-8E37-FA949EFC603B}"/>
          </ac:grpSpMkLst>
        </pc:grpChg>
        <pc:picChg chg="del">
          <ac:chgData name="Gautier CHEVRETON" userId="ba2d0461-0d4d-4183-ac59-a9328365ec29" providerId="ADAL" clId="{3158F700-9C68-4C65-8E64-9CE0E35468D2}" dt="2023-09-13T06:13:30.654" v="1894" actId="478"/>
          <ac:picMkLst>
            <pc:docMk/>
            <pc:sldMk cId="2398338952" sldId="2004"/>
            <ac:picMk id="6" creationId="{CF293240-8DEC-40B7-A0E3-4FF117691EAE}"/>
          </ac:picMkLst>
        </pc:picChg>
        <pc:picChg chg="add mod ord">
          <ac:chgData name="Gautier CHEVRETON" userId="ba2d0461-0d4d-4183-ac59-a9328365ec29" providerId="ADAL" clId="{3158F700-9C68-4C65-8E64-9CE0E35468D2}" dt="2023-09-13T06:14:27.038" v="1899" actId="1076"/>
          <ac:picMkLst>
            <pc:docMk/>
            <pc:sldMk cId="2398338952" sldId="2004"/>
            <ac:picMk id="7" creationId="{B3746D2B-618D-6423-429E-4D0781170109}"/>
          </ac:picMkLst>
        </pc:picChg>
      </pc:sldChg>
      <pc:sldChg chg="addSp delSp modSp mod">
        <pc:chgData name="Gautier CHEVRETON" userId="ba2d0461-0d4d-4183-ac59-a9328365ec29" providerId="ADAL" clId="{3158F700-9C68-4C65-8E64-9CE0E35468D2}" dt="2023-10-17T09:18:05.673" v="8335" actId="478"/>
        <pc:sldMkLst>
          <pc:docMk/>
          <pc:sldMk cId="786507034" sldId="2005"/>
        </pc:sldMkLst>
        <pc:spChg chg="add del mod">
          <ac:chgData name="Gautier CHEVRETON" userId="ba2d0461-0d4d-4183-ac59-a9328365ec29" providerId="ADAL" clId="{3158F700-9C68-4C65-8E64-9CE0E35468D2}" dt="2023-10-17T09:18:05.673" v="8335" actId="478"/>
          <ac:spMkLst>
            <pc:docMk/>
            <pc:sldMk cId="786507034" sldId="2005"/>
            <ac:spMk id="4" creationId="{E8E4DF58-9747-F130-A172-C60487FB06C8}"/>
          </ac:spMkLst>
        </pc:spChg>
        <pc:spChg chg="mod">
          <ac:chgData name="Gautier CHEVRETON" userId="ba2d0461-0d4d-4183-ac59-a9328365ec29" providerId="ADAL" clId="{3158F700-9C68-4C65-8E64-9CE0E35468D2}" dt="2023-09-13T06:15:51.890" v="1925"/>
          <ac:spMkLst>
            <pc:docMk/>
            <pc:sldMk cId="786507034" sldId="2005"/>
            <ac:spMk id="5" creationId="{929CC157-956C-4D03-A41C-85E4DF1DDD7A}"/>
          </ac:spMkLst>
        </pc:spChg>
        <pc:spChg chg="add del mod">
          <ac:chgData name="Gautier CHEVRETON" userId="ba2d0461-0d4d-4183-ac59-a9328365ec29" providerId="ADAL" clId="{3158F700-9C68-4C65-8E64-9CE0E35468D2}" dt="2023-09-13T06:18:28.766" v="2050" actId="1076"/>
          <ac:spMkLst>
            <pc:docMk/>
            <pc:sldMk cId="786507034" sldId="2005"/>
            <ac:spMk id="8" creationId="{747AE932-34D7-1F41-4278-3C2DE6B4EBE7}"/>
          </ac:spMkLst>
        </pc:spChg>
        <pc:spChg chg="add mod">
          <ac:chgData name="Gautier CHEVRETON" userId="ba2d0461-0d4d-4183-ac59-a9328365ec29" providerId="ADAL" clId="{3158F700-9C68-4C65-8E64-9CE0E35468D2}" dt="2023-09-13T06:18:53.285" v="2085" actId="20577"/>
          <ac:spMkLst>
            <pc:docMk/>
            <pc:sldMk cId="786507034" sldId="2005"/>
            <ac:spMk id="9" creationId="{C4544777-9889-2C04-4B40-E428E7C5111E}"/>
          </ac:spMkLst>
        </pc:spChg>
        <pc:spChg chg="add mod">
          <ac:chgData name="Gautier CHEVRETON" userId="ba2d0461-0d4d-4183-ac59-a9328365ec29" providerId="ADAL" clId="{3158F700-9C68-4C65-8E64-9CE0E35468D2}" dt="2023-09-13T06:19:18.864" v="2111" actId="1076"/>
          <ac:spMkLst>
            <pc:docMk/>
            <pc:sldMk cId="786507034" sldId="2005"/>
            <ac:spMk id="10" creationId="{342CB5C8-9B36-42BE-79DF-8C25E428F93B}"/>
          </ac:spMkLst>
        </pc:spChg>
        <pc:spChg chg="mod">
          <ac:chgData name="Gautier CHEVRETON" userId="ba2d0461-0d4d-4183-ac59-a9328365ec29" providerId="ADAL" clId="{3158F700-9C68-4C65-8E64-9CE0E35468D2}" dt="2023-09-13T06:19:30.218" v="2114" actId="20577"/>
          <ac:spMkLst>
            <pc:docMk/>
            <pc:sldMk cId="786507034" sldId="2005"/>
            <ac:spMk id="20" creationId="{4EB8243C-C012-4EF4-AFAB-177D4ED1180E}"/>
          </ac:spMkLst>
        </pc:spChg>
        <pc:grpChg chg="del">
          <ac:chgData name="Gautier CHEVRETON" userId="ba2d0461-0d4d-4183-ac59-a9328365ec29" providerId="ADAL" clId="{3158F700-9C68-4C65-8E64-9CE0E35468D2}" dt="2023-09-13T06:17:29.558" v="1938" actId="478"/>
          <ac:grpSpMkLst>
            <pc:docMk/>
            <pc:sldMk cId="786507034" sldId="2005"/>
            <ac:grpSpMk id="42" creationId="{CCBA4591-8948-40B3-9116-D347BF053016}"/>
          </ac:grpSpMkLst>
        </pc:grpChg>
        <pc:grpChg chg="del">
          <ac:chgData name="Gautier CHEVRETON" userId="ba2d0461-0d4d-4183-ac59-a9328365ec29" providerId="ADAL" clId="{3158F700-9C68-4C65-8E64-9CE0E35468D2}" dt="2023-09-13T06:17:29.558" v="1938" actId="478"/>
          <ac:grpSpMkLst>
            <pc:docMk/>
            <pc:sldMk cId="786507034" sldId="2005"/>
            <ac:grpSpMk id="49" creationId="{DB885922-57CF-442B-A617-FF6592FEA9A5}"/>
          </ac:grpSpMkLst>
        </pc:grpChg>
        <pc:grpChg chg="del">
          <ac:chgData name="Gautier CHEVRETON" userId="ba2d0461-0d4d-4183-ac59-a9328365ec29" providerId="ADAL" clId="{3158F700-9C68-4C65-8E64-9CE0E35468D2}" dt="2023-09-13T06:17:29.558" v="1938" actId="478"/>
          <ac:grpSpMkLst>
            <pc:docMk/>
            <pc:sldMk cId="786507034" sldId="2005"/>
            <ac:grpSpMk id="80" creationId="{7FEA5F00-7DDA-43D5-86AF-AFE286E9E552}"/>
          </ac:grpSpMkLst>
        </pc:grpChg>
        <pc:picChg chg="del">
          <ac:chgData name="Gautier CHEVRETON" userId="ba2d0461-0d4d-4183-ac59-a9328365ec29" providerId="ADAL" clId="{3158F700-9C68-4C65-8E64-9CE0E35468D2}" dt="2023-09-13T06:16:29.376" v="1927" actId="478"/>
          <ac:picMkLst>
            <pc:docMk/>
            <pc:sldMk cId="786507034" sldId="2005"/>
            <ac:picMk id="6" creationId="{62243C91-2C29-4AEF-88E6-59A193BAE1A0}"/>
          </ac:picMkLst>
        </pc:picChg>
        <pc:picChg chg="add mod">
          <ac:chgData name="Gautier CHEVRETON" userId="ba2d0461-0d4d-4183-ac59-a9328365ec29" providerId="ADAL" clId="{3158F700-9C68-4C65-8E64-9CE0E35468D2}" dt="2023-09-13T06:16:51.427" v="1936" actId="14100"/>
          <ac:picMkLst>
            <pc:docMk/>
            <pc:sldMk cId="786507034" sldId="2005"/>
            <ac:picMk id="7" creationId="{AA3CF192-EF2E-DAC2-08C9-95B85E36FFDB}"/>
          </ac:picMkLst>
        </pc:picChg>
      </pc:sldChg>
      <pc:sldChg chg="addSp delSp modSp mod">
        <pc:chgData name="Gautier CHEVRETON" userId="ba2d0461-0d4d-4183-ac59-a9328365ec29" providerId="ADAL" clId="{3158F700-9C68-4C65-8E64-9CE0E35468D2}" dt="2023-09-13T06:21:30.433" v="2173" actId="1076"/>
        <pc:sldMkLst>
          <pc:docMk/>
          <pc:sldMk cId="513994965" sldId="2006"/>
        </pc:sldMkLst>
        <pc:spChg chg="mod">
          <ac:chgData name="Gautier CHEVRETON" userId="ba2d0461-0d4d-4183-ac59-a9328365ec29" providerId="ADAL" clId="{3158F700-9C68-4C65-8E64-9CE0E35468D2}" dt="2023-09-13T06:15:54.144" v="1926"/>
          <ac:spMkLst>
            <pc:docMk/>
            <pc:sldMk cId="513994965" sldId="2006"/>
            <ac:spMk id="5" creationId="{929CC157-956C-4D03-A41C-85E4DF1DDD7A}"/>
          </ac:spMkLst>
        </pc:spChg>
        <pc:spChg chg="add mod">
          <ac:chgData name="Gautier CHEVRETON" userId="ba2d0461-0d4d-4183-ac59-a9328365ec29" providerId="ADAL" clId="{3158F700-9C68-4C65-8E64-9CE0E35468D2}" dt="2023-09-13T06:21:02.324" v="2163" actId="1076"/>
          <ac:spMkLst>
            <pc:docMk/>
            <pc:sldMk cId="513994965" sldId="2006"/>
            <ac:spMk id="8" creationId="{A13CBD65-424F-2802-C9DD-7DEDCA1FBA70}"/>
          </ac:spMkLst>
        </pc:spChg>
        <pc:spChg chg="add mod">
          <ac:chgData name="Gautier CHEVRETON" userId="ba2d0461-0d4d-4183-ac59-a9328365ec29" providerId="ADAL" clId="{3158F700-9C68-4C65-8E64-9CE0E35468D2}" dt="2023-09-13T06:21:18.447" v="2170" actId="1076"/>
          <ac:spMkLst>
            <pc:docMk/>
            <pc:sldMk cId="513994965" sldId="2006"/>
            <ac:spMk id="9" creationId="{C56C6307-50BE-7D80-531D-821D6AAADB7C}"/>
          </ac:spMkLst>
        </pc:spChg>
        <pc:spChg chg="mod">
          <ac:chgData name="Gautier CHEVRETON" userId="ba2d0461-0d4d-4183-ac59-a9328365ec29" providerId="ADAL" clId="{3158F700-9C68-4C65-8E64-9CE0E35468D2}" dt="2023-09-13T06:20:46.641" v="2158" actId="20577"/>
          <ac:spMkLst>
            <pc:docMk/>
            <pc:sldMk cId="513994965" sldId="2006"/>
            <ac:spMk id="20" creationId="{4EB8243C-C012-4EF4-AFAB-177D4ED1180E}"/>
          </ac:spMkLst>
        </pc:spChg>
        <pc:spChg chg="mod">
          <ac:chgData name="Gautier CHEVRETON" userId="ba2d0461-0d4d-4183-ac59-a9328365ec29" providerId="ADAL" clId="{3158F700-9C68-4C65-8E64-9CE0E35468D2}" dt="2023-09-13T06:20:53.417" v="2159" actId="1076"/>
          <ac:spMkLst>
            <pc:docMk/>
            <pc:sldMk cId="513994965" sldId="2006"/>
            <ac:spMk id="33" creationId="{CABEEADE-9B75-41CB-ACFA-BABEAA3A4186}"/>
          </ac:spMkLst>
        </pc:spChg>
        <pc:spChg chg="mod">
          <ac:chgData name="Gautier CHEVRETON" userId="ba2d0461-0d4d-4183-ac59-a9328365ec29" providerId="ADAL" clId="{3158F700-9C68-4C65-8E64-9CE0E35468D2}" dt="2023-09-13T06:20:59.373" v="2161" actId="14100"/>
          <ac:spMkLst>
            <pc:docMk/>
            <pc:sldMk cId="513994965" sldId="2006"/>
            <ac:spMk id="34" creationId="{D8BD4D51-75C0-46C2-9582-B98ED9163C88}"/>
          </ac:spMkLst>
        </pc:spChg>
        <pc:spChg chg="mod">
          <ac:chgData name="Gautier CHEVRETON" userId="ba2d0461-0d4d-4183-ac59-a9328365ec29" providerId="ADAL" clId="{3158F700-9C68-4C65-8E64-9CE0E35468D2}" dt="2023-09-13T06:21:09.425" v="2166" actId="1076"/>
          <ac:spMkLst>
            <pc:docMk/>
            <pc:sldMk cId="513994965" sldId="2006"/>
            <ac:spMk id="37" creationId="{8100C951-A4AA-4860-A47F-0850E52F5164}"/>
          </ac:spMkLst>
        </pc:spChg>
        <pc:spChg chg="mod">
          <ac:chgData name="Gautier CHEVRETON" userId="ba2d0461-0d4d-4183-ac59-a9328365ec29" providerId="ADAL" clId="{3158F700-9C68-4C65-8E64-9CE0E35468D2}" dt="2023-09-13T06:21:24.676" v="2172" actId="14100"/>
          <ac:spMkLst>
            <pc:docMk/>
            <pc:sldMk cId="513994965" sldId="2006"/>
            <ac:spMk id="38" creationId="{016B65A6-B803-494B-8047-ADFE3AC19B29}"/>
          </ac:spMkLst>
        </pc:spChg>
        <pc:spChg chg="mod">
          <ac:chgData name="Gautier CHEVRETON" userId="ba2d0461-0d4d-4183-ac59-a9328365ec29" providerId="ADAL" clId="{3158F700-9C68-4C65-8E64-9CE0E35468D2}" dt="2023-09-13T06:21:16.026" v="2168" actId="1076"/>
          <ac:spMkLst>
            <pc:docMk/>
            <pc:sldMk cId="513994965" sldId="2006"/>
            <ac:spMk id="39" creationId="{C55A4E9B-A1CF-479A-8490-8D80CDC514F6}"/>
          </ac:spMkLst>
        </pc:spChg>
        <pc:spChg chg="mod">
          <ac:chgData name="Gautier CHEVRETON" userId="ba2d0461-0d4d-4183-ac59-a9328365ec29" providerId="ADAL" clId="{3158F700-9C68-4C65-8E64-9CE0E35468D2}" dt="2023-09-13T06:21:30.433" v="2173" actId="1076"/>
          <ac:spMkLst>
            <pc:docMk/>
            <pc:sldMk cId="513994965" sldId="2006"/>
            <ac:spMk id="47" creationId="{BB3E9314-4B10-4EA7-8400-3FE05684BD06}"/>
          </ac:spMkLst>
        </pc:spChg>
        <pc:picChg chg="add mod ord">
          <ac:chgData name="Gautier CHEVRETON" userId="ba2d0461-0d4d-4183-ac59-a9328365ec29" providerId="ADAL" clId="{3158F700-9C68-4C65-8E64-9CE0E35468D2}" dt="2023-09-13T06:20:20.192" v="2120" actId="167"/>
          <ac:picMkLst>
            <pc:docMk/>
            <pc:sldMk cId="513994965" sldId="2006"/>
            <ac:picMk id="7" creationId="{2187737D-ABFB-3970-7A97-E2E22BCAB7CD}"/>
          </ac:picMkLst>
        </pc:picChg>
        <pc:picChg chg="del">
          <ac:chgData name="Gautier CHEVRETON" userId="ba2d0461-0d4d-4183-ac59-a9328365ec29" providerId="ADAL" clId="{3158F700-9C68-4C65-8E64-9CE0E35468D2}" dt="2023-09-13T06:20:09.679" v="2115" actId="478"/>
          <ac:picMkLst>
            <pc:docMk/>
            <pc:sldMk cId="513994965" sldId="2006"/>
            <ac:picMk id="12" creationId="{3B871B04-D181-4335-B543-E4F19A01DAF6}"/>
          </ac:picMkLst>
        </pc:picChg>
      </pc:sldChg>
      <pc:sldChg chg="addSp delSp modSp mod">
        <pc:chgData name="Gautier CHEVRETON" userId="ba2d0461-0d4d-4183-ac59-a9328365ec29" providerId="ADAL" clId="{3158F700-9C68-4C65-8E64-9CE0E35468D2}" dt="2023-09-13T06:26:12.340" v="2325"/>
        <pc:sldMkLst>
          <pc:docMk/>
          <pc:sldMk cId="1207588304" sldId="2014"/>
        </pc:sldMkLst>
        <pc:spChg chg="mod">
          <ac:chgData name="Gautier CHEVRETON" userId="ba2d0461-0d4d-4183-ac59-a9328365ec29" providerId="ADAL" clId="{3158F700-9C68-4C65-8E64-9CE0E35468D2}" dt="2023-09-13T06:26:12.340" v="2325"/>
          <ac:spMkLst>
            <pc:docMk/>
            <pc:sldMk cId="1207588304" sldId="2014"/>
            <ac:spMk id="5" creationId="{929CC157-956C-4D03-A41C-85E4DF1DDD7A}"/>
          </ac:spMkLst>
        </pc:spChg>
        <pc:spChg chg="mod">
          <ac:chgData name="Gautier CHEVRETON" userId="ba2d0461-0d4d-4183-ac59-a9328365ec29" providerId="ADAL" clId="{3158F700-9C68-4C65-8E64-9CE0E35468D2}" dt="2023-09-13T06:24:20.100" v="2309" actId="20577"/>
          <ac:spMkLst>
            <pc:docMk/>
            <pc:sldMk cId="1207588304" sldId="2014"/>
            <ac:spMk id="20" creationId="{4EB8243C-C012-4EF4-AFAB-177D4ED1180E}"/>
          </ac:spMkLst>
        </pc:spChg>
        <pc:spChg chg="mod">
          <ac:chgData name="Gautier CHEVRETON" userId="ba2d0461-0d4d-4183-ac59-a9328365ec29" providerId="ADAL" clId="{3158F700-9C68-4C65-8E64-9CE0E35468D2}" dt="2023-09-13T06:24:46.356" v="2317" actId="1076"/>
          <ac:spMkLst>
            <pc:docMk/>
            <pc:sldMk cId="1207588304" sldId="2014"/>
            <ac:spMk id="39" creationId="{B2CB8388-BFF6-4BE9-B916-4DD824DAD423}"/>
          </ac:spMkLst>
        </pc:spChg>
        <pc:spChg chg="mod">
          <ac:chgData name="Gautier CHEVRETON" userId="ba2d0461-0d4d-4183-ac59-a9328365ec29" providerId="ADAL" clId="{3158F700-9C68-4C65-8E64-9CE0E35468D2}" dt="2023-09-13T06:24:37.633" v="2314" actId="14100"/>
          <ac:spMkLst>
            <pc:docMk/>
            <pc:sldMk cId="1207588304" sldId="2014"/>
            <ac:spMk id="46" creationId="{A3208D13-306F-4DE4-A37B-3368492BBB2A}"/>
          </ac:spMkLst>
        </pc:spChg>
        <pc:spChg chg="mod">
          <ac:chgData name="Gautier CHEVRETON" userId="ba2d0461-0d4d-4183-ac59-a9328365ec29" providerId="ADAL" clId="{3158F700-9C68-4C65-8E64-9CE0E35468D2}" dt="2023-09-13T06:24:30.004" v="2311" actId="14100"/>
          <ac:spMkLst>
            <pc:docMk/>
            <pc:sldMk cId="1207588304" sldId="2014"/>
            <ac:spMk id="49" creationId="{FF5726F4-F9B5-4B9D-8FE1-327A46B74BB9}"/>
          </ac:spMkLst>
        </pc:spChg>
        <pc:grpChg chg="mod">
          <ac:chgData name="Gautier CHEVRETON" userId="ba2d0461-0d4d-4183-ac59-a9328365ec29" providerId="ADAL" clId="{3158F700-9C68-4C65-8E64-9CE0E35468D2}" dt="2023-09-13T06:24:43.619" v="2316" actId="14100"/>
          <ac:grpSpMkLst>
            <pc:docMk/>
            <pc:sldMk cId="1207588304" sldId="2014"/>
            <ac:grpSpMk id="37" creationId="{8D21FC6F-A49D-4659-B4B4-2728327B55BC}"/>
          </ac:grpSpMkLst>
        </pc:grpChg>
        <pc:grpChg chg="mod">
          <ac:chgData name="Gautier CHEVRETON" userId="ba2d0461-0d4d-4183-ac59-a9328365ec29" providerId="ADAL" clId="{3158F700-9C68-4C65-8E64-9CE0E35468D2}" dt="2023-09-13T06:24:35.037" v="2313" actId="14100"/>
          <ac:grpSpMkLst>
            <pc:docMk/>
            <pc:sldMk cId="1207588304" sldId="2014"/>
            <ac:grpSpMk id="44" creationId="{4D08CF34-658E-4214-AFC3-646D412D7EFC}"/>
          </ac:grpSpMkLst>
        </pc:grpChg>
        <pc:grpChg chg="mod">
          <ac:chgData name="Gautier CHEVRETON" userId="ba2d0461-0d4d-4183-ac59-a9328365ec29" providerId="ADAL" clId="{3158F700-9C68-4C65-8E64-9CE0E35468D2}" dt="2023-09-13T06:24:27.368" v="2310" actId="14100"/>
          <ac:grpSpMkLst>
            <pc:docMk/>
            <pc:sldMk cId="1207588304" sldId="2014"/>
            <ac:grpSpMk id="47" creationId="{69230A60-439E-4EDA-8E37-FA949EFC603B}"/>
          </ac:grpSpMkLst>
        </pc:grpChg>
        <pc:picChg chg="add mod ord">
          <ac:chgData name="Gautier CHEVRETON" userId="ba2d0461-0d4d-4183-ac59-a9328365ec29" providerId="ADAL" clId="{3158F700-9C68-4C65-8E64-9CE0E35468D2}" dt="2023-09-13T06:23:10.672" v="2190" actId="167"/>
          <ac:picMkLst>
            <pc:docMk/>
            <pc:sldMk cId="1207588304" sldId="2014"/>
            <ac:picMk id="6" creationId="{65F53533-A7EE-02FE-4260-57B38AE9F4B3}"/>
          </ac:picMkLst>
        </pc:picChg>
        <pc:picChg chg="del">
          <ac:chgData name="Gautier CHEVRETON" userId="ba2d0461-0d4d-4183-ac59-a9328365ec29" providerId="ADAL" clId="{3158F700-9C68-4C65-8E64-9CE0E35468D2}" dt="2023-09-13T06:22:59.516" v="2184" actId="478"/>
          <ac:picMkLst>
            <pc:docMk/>
            <pc:sldMk cId="1207588304" sldId="2014"/>
            <ac:picMk id="11" creationId="{2982BA76-5C67-4804-90EF-5E8230A577AE}"/>
          </ac:picMkLst>
        </pc:picChg>
      </pc:sldChg>
      <pc:sldChg chg="addSp delSp modSp mod">
        <pc:chgData name="Gautier CHEVRETON" userId="ba2d0461-0d4d-4183-ac59-a9328365ec29" providerId="ADAL" clId="{3158F700-9C68-4C65-8E64-9CE0E35468D2}" dt="2023-09-13T06:27:58.360" v="2464" actId="20577"/>
        <pc:sldMkLst>
          <pc:docMk/>
          <pc:sldMk cId="780093239" sldId="2015"/>
        </pc:sldMkLst>
        <pc:spChg chg="mod">
          <ac:chgData name="Gautier CHEVRETON" userId="ba2d0461-0d4d-4183-ac59-a9328365ec29" providerId="ADAL" clId="{3158F700-9C68-4C65-8E64-9CE0E35468D2}" dt="2023-09-13T06:26:14.801" v="2326"/>
          <ac:spMkLst>
            <pc:docMk/>
            <pc:sldMk cId="780093239" sldId="2015"/>
            <ac:spMk id="5" creationId="{929CC157-956C-4D03-A41C-85E4DF1DDD7A}"/>
          </ac:spMkLst>
        </pc:spChg>
        <pc:spChg chg="add mod">
          <ac:chgData name="Gautier CHEVRETON" userId="ba2d0461-0d4d-4183-ac59-a9328365ec29" providerId="ADAL" clId="{3158F700-9C68-4C65-8E64-9CE0E35468D2}" dt="2023-09-13T06:27:23.610" v="2414" actId="1036"/>
          <ac:spMkLst>
            <pc:docMk/>
            <pc:sldMk cId="780093239" sldId="2015"/>
            <ac:spMk id="8" creationId="{21635797-5DEA-164C-9D63-E87256222BE8}"/>
          </ac:spMkLst>
        </pc:spChg>
        <pc:spChg chg="add mod">
          <ac:chgData name="Gautier CHEVRETON" userId="ba2d0461-0d4d-4183-ac59-a9328365ec29" providerId="ADAL" clId="{3158F700-9C68-4C65-8E64-9CE0E35468D2}" dt="2023-09-13T06:27:01.281" v="2375" actId="20577"/>
          <ac:spMkLst>
            <pc:docMk/>
            <pc:sldMk cId="780093239" sldId="2015"/>
            <ac:spMk id="9" creationId="{6BA51CE5-A203-86C1-77C6-9BE227E967B6}"/>
          </ac:spMkLst>
        </pc:spChg>
        <pc:spChg chg="add mod">
          <ac:chgData name="Gautier CHEVRETON" userId="ba2d0461-0d4d-4183-ac59-a9328365ec29" providerId="ADAL" clId="{3158F700-9C68-4C65-8E64-9CE0E35468D2}" dt="2023-09-13T06:27:32.801" v="2415" actId="1076"/>
          <ac:spMkLst>
            <pc:docMk/>
            <pc:sldMk cId="780093239" sldId="2015"/>
            <ac:spMk id="10" creationId="{0A0F58FF-12E1-0440-B2E6-EC2FFC3CA829}"/>
          </ac:spMkLst>
        </pc:spChg>
        <pc:spChg chg="mod">
          <ac:chgData name="Gautier CHEVRETON" userId="ba2d0461-0d4d-4183-ac59-a9328365ec29" providerId="ADAL" clId="{3158F700-9C68-4C65-8E64-9CE0E35468D2}" dt="2023-09-13T06:27:39.362" v="2416" actId="1076"/>
          <ac:spMkLst>
            <pc:docMk/>
            <pc:sldMk cId="780093239" sldId="2015"/>
            <ac:spMk id="19" creationId="{89878A7D-EAC1-4414-92D2-9F8DDD136BDD}"/>
          </ac:spMkLst>
        </pc:spChg>
        <pc:spChg chg="mod">
          <ac:chgData name="Gautier CHEVRETON" userId="ba2d0461-0d4d-4183-ac59-a9328365ec29" providerId="ADAL" clId="{3158F700-9C68-4C65-8E64-9CE0E35468D2}" dt="2023-09-13T06:27:58.360" v="2464" actId="20577"/>
          <ac:spMkLst>
            <pc:docMk/>
            <pc:sldMk cId="780093239" sldId="2015"/>
            <ac:spMk id="20" creationId="{4EB8243C-C012-4EF4-AFAB-177D4ED1180E}"/>
          </ac:spMkLst>
        </pc:spChg>
        <pc:grpChg chg="del">
          <ac:chgData name="Gautier CHEVRETON" userId="ba2d0461-0d4d-4183-ac59-a9328365ec29" providerId="ADAL" clId="{3158F700-9C68-4C65-8E64-9CE0E35468D2}" dt="2023-09-13T06:17:22.265" v="1937" actId="478"/>
          <ac:grpSpMkLst>
            <pc:docMk/>
            <pc:sldMk cId="780093239" sldId="2015"/>
            <ac:grpSpMk id="41" creationId="{1C1109C9-B5B8-4087-9052-F175743B4775}"/>
          </ac:grpSpMkLst>
        </pc:grpChg>
        <pc:grpChg chg="del">
          <ac:chgData name="Gautier CHEVRETON" userId="ba2d0461-0d4d-4183-ac59-a9328365ec29" providerId="ADAL" clId="{3158F700-9C68-4C65-8E64-9CE0E35468D2}" dt="2023-09-13T06:17:22.265" v="1937" actId="478"/>
          <ac:grpSpMkLst>
            <pc:docMk/>
            <pc:sldMk cId="780093239" sldId="2015"/>
            <ac:grpSpMk id="70" creationId="{205D1431-9F6D-4532-A0C3-C489278345BC}"/>
          </ac:grpSpMkLst>
        </pc:grpChg>
        <pc:grpChg chg="del">
          <ac:chgData name="Gautier CHEVRETON" userId="ba2d0461-0d4d-4183-ac59-a9328365ec29" providerId="ADAL" clId="{3158F700-9C68-4C65-8E64-9CE0E35468D2}" dt="2023-09-13T06:17:22.265" v="1937" actId="478"/>
          <ac:grpSpMkLst>
            <pc:docMk/>
            <pc:sldMk cId="780093239" sldId="2015"/>
            <ac:grpSpMk id="79" creationId="{513CF31F-7387-42F0-A8C8-3E43E5F038E3}"/>
          </ac:grpSpMkLst>
        </pc:grpChg>
        <pc:picChg chg="add mod">
          <ac:chgData name="Gautier CHEVRETON" userId="ba2d0461-0d4d-4183-ac59-a9328365ec29" providerId="ADAL" clId="{3158F700-9C68-4C65-8E64-9CE0E35468D2}" dt="2023-09-13T06:25:54.535" v="2323" actId="14100"/>
          <ac:picMkLst>
            <pc:docMk/>
            <pc:sldMk cId="780093239" sldId="2015"/>
            <ac:picMk id="6" creationId="{AE245781-9575-3CB3-4109-D7E07FA2772A}"/>
          </ac:picMkLst>
        </pc:picChg>
        <pc:picChg chg="del">
          <ac:chgData name="Gautier CHEVRETON" userId="ba2d0461-0d4d-4183-ac59-a9328365ec29" providerId="ADAL" clId="{3158F700-9C68-4C65-8E64-9CE0E35468D2}" dt="2023-09-13T06:25:43.978" v="2318" actId="478"/>
          <ac:picMkLst>
            <pc:docMk/>
            <pc:sldMk cId="780093239" sldId="2015"/>
            <ac:picMk id="7" creationId="{4A4DACC6-F40D-4317-AA3B-E2299C35A77F}"/>
          </ac:picMkLst>
        </pc:picChg>
      </pc:sldChg>
      <pc:sldChg chg="addSp delSp modSp mod">
        <pc:chgData name="Gautier CHEVRETON" userId="ba2d0461-0d4d-4183-ac59-a9328365ec29" providerId="ADAL" clId="{3158F700-9C68-4C65-8E64-9CE0E35468D2}" dt="2023-09-13T06:31:41.516" v="2534" actId="1076"/>
        <pc:sldMkLst>
          <pc:docMk/>
          <pc:sldMk cId="3184136723" sldId="2016"/>
        </pc:sldMkLst>
        <pc:spChg chg="mod">
          <ac:chgData name="Gautier CHEVRETON" userId="ba2d0461-0d4d-4183-ac59-a9328365ec29" providerId="ADAL" clId="{3158F700-9C68-4C65-8E64-9CE0E35468D2}" dt="2023-09-13T06:26:18.005" v="2327"/>
          <ac:spMkLst>
            <pc:docMk/>
            <pc:sldMk cId="3184136723" sldId="2016"/>
            <ac:spMk id="5" creationId="{929CC157-956C-4D03-A41C-85E4DF1DDD7A}"/>
          </ac:spMkLst>
        </pc:spChg>
        <pc:spChg chg="add mod">
          <ac:chgData name="Gautier CHEVRETON" userId="ba2d0461-0d4d-4183-ac59-a9328365ec29" providerId="ADAL" clId="{3158F700-9C68-4C65-8E64-9CE0E35468D2}" dt="2023-09-13T06:30:58.320" v="2519" actId="1076"/>
          <ac:spMkLst>
            <pc:docMk/>
            <pc:sldMk cId="3184136723" sldId="2016"/>
            <ac:spMk id="9" creationId="{0B0F8F4B-C8AE-92E4-5E66-F240194B8F93}"/>
          </ac:spMkLst>
        </pc:spChg>
        <pc:spChg chg="add mod">
          <ac:chgData name="Gautier CHEVRETON" userId="ba2d0461-0d4d-4183-ac59-a9328365ec29" providerId="ADAL" clId="{3158F700-9C68-4C65-8E64-9CE0E35468D2}" dt="2023-09-13T06:31:03.516" v="2520" actId="1076"/>
          <ac:spMkLst>
            <pc:docMk/>
            <pc:sldMk cId="3184136723" sldId="2016"/>
            <ac:spMk id="10" creationId="{68B3AA74-8F26-B599-3A62-E55964CC719E}"/>
          </ac:spMkLst>
        </pc:spChg>
        <pc:spChg chg="add mod">
          <ac:chgData name="Gautier CHEVRETON" userId="ba2d0461-0d4d-4183-ac59-a9328365ec29" providerId="ADAL" clId="{3158F700-9C68-4C65-8E64-9CE0E35468D2}" dt="2023-09-13T06:31:15.285" v="2523" actId="1076"/>
          <ac:spMkLst>
            <pc:docMk/>
            <pc:sldMk cId="3184136723" sldId="2016"/>
            <ac:spMk id="11" creationId="{7E1F84F1-9E40-5957-A0D5-FA42C64FBD0E}"/>
          </ac:spMkLst>
        </pc:spChg>
        <pc:spChg chg="add mod">
          <ac:chgData name="Gautier CHEVRETON" userId="ba2d0461-0d4d-4183-ac59-a9328365ec29" providerId="ADAL" clId="{3158F700-9C68-4C65-8E64-9CE0E35468D2}" dt="2023-09-13T06:31:07.857" v="2521" actId="1076"/>
          <ac:spMkLst>
            <pc:docMk/>
            <pc:sldMk cId="3184136723" sldId="2016"/>
            <ac:spMk id="12" creationId="{DD528548-D753-5143-3322-958A34ED2A09}"/>
          </ac:spMkLst>
        </pc:spChg>
        <pc:spChg chg="add mod">
          <ac:chgData name="Gautier CHEVRETON" userId="ba2d0461-0d4d-4183-ac59-a9328365ec29" providerId="ADAL" clId="{3158F700-9C68-4C65-8E64-9CE0E35468D2}" dt="2023-09-13T06:31:21.525" v="2526" actId="1076"/>
          <ac:spMkLst>
            <pc:docMk/>
            <pc:sldMk cId="3184136723" sldId="2016"/>
            <ac:spMk id="13" creationId="{79F238E4-3D81-42B1-3EA6-39A6573279AA}"/>
          </ac:spMkLst>
        </pc:spChg>
        <pc:spChg chg="add mod">
          <ac:chgData name="Gautier CHEVRETON" userId="ba2d0461-0d4d-4183-ac59-a9328365ec29" providerId="ADAL" clId="{3158F700-9C68-4C65-8E64-9CE0E35468D2}" dt="2023-09-13T06:31:11.088" v="2522" actId="571"/>
          <ac:spMkLst>
            <pc:docMk/>
            <pc:sldMk cId="3184136723" sldId="2016"/>
            <ac:spMk id="16" creationId="{8C6177F5-ACBC-8AA5-8B05-A7177C8CB368}"/>
          </ac:spMkLst>
        </pc:spChg>
        <pc:spChg chg="add mod">
          <ac:chgData name="Gautier CHEVRETON" userId="ba2d0461-0d4d-4183-ac59-a9328365ec29" providerId="ADAL" clId="{3158F700-9C68-4C65-8E64-9CE0E35468D2}" dt="2023-09-13T06:31:18.423" v="2525" actId="1076"/>
          <ac:spMkLst>
            <pc:docMk/>
            <pc:sldMk cId="3184136723" sldId="2016"/>
            <ac:spMk id="17" creationId="{0952DB08-DE31-393A-B059-3DD46226C2E7}"/>
          </ac:spMkLst>
        </pc:spChg>
        <pc:spChg chg="mod">
          <ac:chgData name="Gautier CHEVRETON" userId="ba2d0461-0d4d-4183-ac59-a9328365ec29" providerId="ADAL" clId="{3158F700-9C68-4C65-8E64-9CE0E35468D2}" dt="2023-09-13T06:31:40.036" v="2533" actId="1076"/>
          <ac:spMkLst>
            <pc:docMk/>
            <pc:sldMk cId="3184136723" sldId="2016"/>
            <ac:spMk id="19" creationId="{89878A7D-EAC1-4414-92D2-9F8DDD136BDD}"/>
          </ac:spMkLst>
        </pc:spChg>
        <pc:spChg chg="mod">
          <ac:chgData name="Gautier CHEVRETON" userId="ba2d0461-0d4d-4183-ac59-a9328365ec29" providerId="ADAL" clId="{3158F700-9C68-4C65-8E64-9CE0E35468D2}" dt="2023-09-13T06:31:41.516" v="2534" actId="1076"/>
          <ac:spMkLst>
            <pc:docMk/>
            <pc:sldMk cId="3184136723" sldId="2016"/>
            <ac:spMk id="20" creationId="{4EB8243C-C012-4EF4-AFAB-177D4ED1180E}"/>
          </ac:spMkLst>
        </pc:spChg>
        <pc:spChg chg="del">
          <ac:chgData name="Gautier CHEVRETON" userId="ba2d0461-0d4d-4183-ac59-a9328365ec29" providerId="ADAL" clId="{3158F700-9C68-4C65-8E64-9CE0E35468D2}" dt="2023-09-13T06:29:43.395" v="2494" actId="478"/>
          <ac:spMkLst>
            <pc:docMk/>
            <pc:sldMk cId="3184136723" sldId="2016"/>
            <ac:spMk id="30" creationId="{4FB544E8-487A-4C9E-B7D9-EBF6677B97F3}"/>
          </ac:spMkLst>
        </pc:spChg>
        <pc:spChg chg="del">
          <ac:chgData name="Gautier CHEVRETON" userId="ba2d0461-0d4d-4183-ac59-a9328365ec29" providerId="ADAL" clId="{3158F700-9C68-4C65-8E64-9CE0E35468D2}" dt="2023-09-13T06:29:43.395" v="2494" actId="478"/>
          <ac:spMkLst>
            <pc:docMk/>
            <pc:sldMk cId="3184136723" sldId="2016"/>
            <ac:spMk id="32" creationId="{F42B0B84-EC8C-42D0-A392-94A43EE41F57}"/>
          </ac:spMkLst>
        </pc:spChg>
        <pc:spChg chg="del">
          <ac:chgData name="Gautier CHEVRETON" userId="ba2d0461-0d4d-4183-ac59-a9328365ec29" providerId="ADAL" clId="{3158F700-9C68-4C65-8E64-9CE0E35468D2}" dt="2023-09-13T06:29:43.395" v="2494" actId="478"/>
          <ac:spMkLst>
            <pc:docMk/>
            <pc:sldMk cId="3184136723" sldId="2016"/>
            <ac:spMk id="33" creationId="{AF943DBF-A96A-4712-AB88-5C38FC700D26}"/>
          </ac:spMkLst>
        </pc:spChg>
        <pc:spChg chg="del">
          <ac:chgData name="Gautier CHEVRETON" userId="ba2d0461-0d4d-4183-ac59-a9328365ec29" providerId="ADAL" clId="{3158F700-9C68-4C65-8E64-9CE0E35468D2}" dt="2023-09-13T06:29:43.395" v="2494" actId="478"/>
          <ac:spMkLst>
            <pc:docMk/>
            <pc:sldMk cId="3184136723" sldId="2016"/>
            <ac:spMk id="34" creationId="{0DC14258-70D4-45C9-849F-4E10F948551A}"/>
          </ac:spMkLst>
        </pc:spChg>
        <pc:spChg chg="del">
          <ac:chgData name="Gautier CHEVRETON" userId="ba2d0461-0d4d-4183-ac59-a9328365ec29" providerId="ADAL" clId="{3158F700-9C68-4C65-8E64-9CE0E35468D2}" dt="2023-09-13T06:29:43.395" v="2494" actId="478"/>
          <ac:spMkLst>
            <pc:docMk/>
            <pc:sldMk cId="3184136723" sldId="2016"/>
            <ac:spMk id="38" creationId="{034F16DC-280E-4F43-B84E-5A1990185296}"/>
          </ac:spMkLst>
        </pc:spChg>
        <pc:spChg chg="mod">
          <ac:chgData name="Gautier CHEVRETON" userId="ba2d0461-0d4d-4183-ac59-a9328365ec29" providerId="ADAL" clId="{3158F700-9C68-4C65-8E64-9CE0E35468D2}" dt="2023-09-13T06:30:55.504" v="2518" actId="1076"/>
          <ac:spMkLst>
            <pc:docMk/>
            <pc:sldMk cId="3184136723" sldId="2016"/>
            <ac:spMk id="40" creationId="{FF2F997B-53CD-46F7-9525-7241B6799B06}"/>
          </ac:spMkLst>
        </pc:spChg>
        <pc:spChg chg="del">
          <ac:chgData name="Gautier CHEVRETON" userId="ba2d0461-0d4d-4183-ac59-a9328365ec29" providerId="ADAL" clId="{3158F700-9C68-4C65-8E64-9CE0E35468D2}" dt="2023-09-13T06:29:43.395" v="2494" actId="478"/>
          <ac:spMkLst>
            <pc:docMk/>
            <pc:sldMk cId="3184136723" sldId="2016"/>
            <ac:spMk id="41" creationId="{C7E4C8DE-9B05-4DF3-A09E-C0F5EEDFB023}"/>
          </ac:spMkLst>
        </pc:spChg>
        <pc:spChg chg="del">
          <ac:chgData name="Gautier CHEVRETON" userId="ba2d0461-0d4d-4183-ac59-a9328365ec29" providerId="ADAL" clId="{3158F700-9C68-4C65-8E64-9CE0E35468D2}" dt="2023-09-13T06:29:43.395" v="2494" actId="478"/>
          <ac:spMkLst>
            <pc:docMk/>
            <pc:sldMk cId="3184136723" sldId="2016"/>
            <ac:spMk id="42" creationId="{C510F082-F654-4056-A968-D61F7D5F1B52}"/>
          </ac:spMkLst>
        </pc:spChg>
        <pc:picChg chg="del">
          <ac:chgData name="Gautier CHEVRETON" userId="ba2d0461-0d4d-4183-ac59-a9328365ec29" providerId="ADAL" clId="{3158F700-9C68-4C65-8E64-9CE0E35468D2}" dt="2023-09-13T06:29:15.120" v="2487" actId="478"/>
          <ac:picMkLst>
            <pc:docMk/>
            <pc:sldMk cId="3184136723" sldId="2016"/>
            <ac:picMk id="7" creationId="{91D6EE91-AA3E-4B62-993C-348EDB870373}"/>
          </ac:picMkLst>
        </pc:picChg>
        <pc:picChg chg="add del mod ord">
          <ac:chgData name="Gautier CHEVRETON" userId="ba2d0461-0d4d-4183-ac59-a9328365ec29" providerId="ADAL" clId="{3158F700-9C68-4C65-8E64-9CE0E35468D2}" dt="2023-09-13T06:30:40.055" v="2511" actId="478"/>
          <ac:picMkLst>
            <pc:docMk/>
            <pc:sldMk cId="3184136723" sldId="2016"/>
            <ac:picMk id="8" creationId="{28862201-4623-D0C2-9052-2B1E10F3CC65}"/>
          </ac:picMkLst>
        </pc:picChg>
        <pc:picChg chg="add mod ord">
          <ac:chgData name="Gautier CHEVRETON" userId="ba2d0461-0d4d-4183-ac59-a9328365ec29" providerId="ADAL" clId="{3158F700-9C68-4C65-8E64-9CE0E35468D2}" dt="2023-09-13T06:30:50.507" v="2517" actId="167"/>
          <ac:picMkLst>
            <pc:docMk/>
            <pc:sldMk cId="3184136723" sldId="2016"/>
            <ac:picMk id="15" creationId="{A19C66B4-ABFD-9D41-B6C4-CC286FF172C8}"/>
          </ac:picMkLst>
        </pc:picChg>
      </pc:sldChg>
      <pc:sldChg chg="addSp delSp modSp mod">
        <pc:chgData name="Gautier CHEVRETON" userId="ba2d0461-0d4d-4183-ac59-a9328365ec29" providerId="ADAL" clId="{3158F700-9C68-4C65-8E64-9CE0E35468D2}" dt="2023-09-12T16:39:26.526" v="1512"/>
        <pc:sldMkLst>
          <pc:docMk/>
          <pc:sldMk cId="2283428386" sldId="2017"/>
        </pc:sldMkLst>
        <pc:spChg chg="mod">
          <ac:chgData name="Gautier CHEVRETON" userId="ba2d0461-0d4d-4183-ac59-a9328365ec29" providerId="ADAL" clId="{3158F700-9C68-4C65-8E64-9CE0E35468D2}" dt="2023-09-12T16:39:26.526" v="1512"/>
          <ac:spMkLst>
            <pc:docMk/>
            <pc:sldMk cId="2283428386" sldId="2017"/>
            <ac:spMk id="5" creationId="{929CC157-956C-4D03-A41C-85E4DF1DDD7A}"/>
          </ac:spMkLst>
        </pc:spChg>
        <pc:spChg chg="mod">
          <ac:chgData name="Gautier CHEVRETON" userId="ba2d0461-0d4d-4183-ac59-a9328365ec29" providerId="ADAL" clId="{3158F700-9C68-4C65-8E64-9CE0E35468D2}" dt="2023-09-12T16:39:12.449" v="1508" actId="1076"/>
          <ac:spMkLst>
            <pc:docMk/>
            <pc:sldMk cId="2283428386" sldId="2017"/>
            <ac:spMk id="19" creationId="{89878A7D-EAC1-4414-92D2-9F8DDD136BDD}"/>
          </ac:spMkLst>
        </pc:spChg>
        <pc:spChg chg="mod">
          <ac:chgData name="Gautier CHEVRETON" userId="ba2d0461-0d4d-4183-ac59-a9328365ec29" providerId="ADAL" clId="{3158F700-9C68-4C65-8E64-9CE0E35468D2}" dt="2023-09-12T16:39:14.322" v="1509" actId="1076"/>
          <ac:spMkLst>
            <pc:docMk/>
            <pc:sldMk cId="2283428386" sldId="2017"/>
            <ac:spMk id="20" creationId="{4EB8243C-C012-4EF4-AFAB-177D4ED1180E}"/>
          </ac:spMkLst>
        </pc:spChg>
        <pc:spChg chg="mod">
          <ac:chgData name="Gautier CHEVRETON" userId="ba2d0461-0d4d-4183-ac59-a9328365ec29" providerId="ADAL" clId="{3158F700-9C68-4C65-8E64-9CE0E35468D2}" dt="2023-09-12T16:37:17.653" v="1436" actId="20577"/>
          <ac:spMkLst>
            <pc:docMk/>
            <pc:sldMk cId="2283428386" sldId="2017"/>
            <ac:spMk id="39" creationId="{B2CB8388-BFF6-4BE9-B916-4DD824DAD423}"/>
          </ac:spMkLst>
        </pc:spChg>
        <pc:spChg chg="mod">
          <ac:chgData name="Gautier CHEVRETON" userId="ba2d0461-0d4d-4183-ac59-a9328365ec29" providerId="ADAL" clId="{3158F700-9C68-4C65-8E64-9CE0E35468D2}" dt="2023-09-12T16:37:29.873" v="1438" actId="20577"/>
          <ac:spMkLst>
            <pc:docMk/>
            <pc:sldMk cId="2283428386" sldId="2017"/>
            <ac:spMk id="46" creationId="{A3208D13-306F-4DE4-A37B-3368492BBB2A}"/>
          </ac:spMkLst>
        </pc:spChg>
        <pc:spChg chg="mod">
          <ac:chgData name="Gautier CHEVRETON" userId="ba2d0461-0d4d-4183-ac59-a9328365ec29" providerId="ADAL" clId="{3158F700-9C68-4C65-8E64-9CE0E35468D2}" dt="2023-09-12T16:37:43.272" v="1442" actId="6549"/>
          <ac:spMkLst>
            <pc:docMk/>
            <pc:sldMk cId="2283428386" sldId="2017"/>
            <ac:spMk id="49" creationId="{FF5726F4-F9B5-4B9D-8FE1-327A46B74BB9}"/>
          </ac:spMkLst>
        </pc:spChg>
        <pc:spChg chg="mod">
          <ac:chgData name="Gautier CHEVRETON" userId="ba2d0461-0d4d-4183-ac59-a9328365ec29" providerId="ADAL" clId="{3158F700-9C68-4C65-8E64-9CE0E35468D2}" dt="2023-09-12T16:37:56.017" v="1444" actId="20577"/>
          <ac:spMkLst>
            <pc:docMk/>
            <pc:sldMk cId="2283428386" sldId="2017"/>
            <ac:spMk id="66" creationId="{0CDF0C2A-B8A0-4F1C-B0B0-9FB5477B94B2}"/>
          </ac:spMkLst>
        </pc:spChg>
        <pc:spChg chg="mod">
          <ac:chgData name="Gautier CHEVRETON" userId="ba2d0461-0d4d-4183-ac59-a9328365ec29" providerId="ADAL" clId="{3158F700-9C68-4C65-8E64-9CE0E35468D2}" dt="2023-09-12T16:38:05.427" v="1446" actId="20577"/>
          <ac:spMkLst>
            <pc:docMk/>
            <pc:sldMk cId="2283428386" sldId="2017"/>
            <ac:spMk id="70" creationId="{268973AD-A718-4A78-982E-87ED4D91DD5C}"/>
          </ac:spMkLst>
        </pc:spChg>
        <pc:grpChg chg="mod">
          <ac:chgData name="Gautier CHEVRETON" userId="ba2d0461-0d4d-4183-ac59-a9328365ec29" providerId="ADAL" clId="{3158F700-9C68-4C65-8E64-9CE0E35468D2}" dt="2023-09-12T16:38:17.890" v="1453" actId="1076"/>
          <ac:grpSpMkLst>
            <pc:docMk/>
            <pc:sldMk cId="2283428386" sldId="2017"/>
            <ac:grpSpMk id="37" creationId="{8D21FC6F-A49D-4659-B4B4-2728327B55BC}"/>
          </ac:grpSpMkLst>
        </pc:grpChg>
        <pc:grpChg chg="mod">
          <ac:chgData name="Gautier CHEVRETON" userId="ba2d0461-0d4d-4183-ac59-a9328365ec29" providerId="ADAL" clId="{3158F700-9C68-4C65-8E64-9CE0E35468D2}" dt="2023-09-12T16:38:13.570" v="1450" actId="1076"/>
          <ac:grpSpMkLst>
            <pc:docMk/>
            <pc:sldMk cId="2283428386" sldId="2017"/>
            <ac:grpSpMk id="44" creationId="{4D08CF34-658E-4214-AFC3-646D412D7EFC}"/>
          </ac:grpSpMkLst>
        </pc:grpChg>
        <pc:grpChg chg="mod">
          <ac:chgData name="Gautier CHEVRETON" userId="ba2d0461-0d4d-4183-ac59-a9328365ec29" providerId="ADAL" clId="{3158F700-9C68-4C65-8E64-9CE0E35468D2}" dt="2023-09-12T16:38:10.929" v="1449" actId="1076"/>
          <ac:grpSpMkLst>
            <pc:docMk/>
            <pc:sldMk cId="2283428386" sldId="2017"/>
            <ac:grpSpMk id="47" creationId="{69230A60-439E-4EDA-8E37-FA949EFC603B}"/>
          </ac:grpSpMkLst>
        </pc:grpChg>
        <pc:grpChg chg="mod">
          <ac:chgData name="Gautier CHEVRETON" userId="ba2d0461-0d4d-4183-ac59-a9328365ec29" providerId="ADAL" clId="{3158F700-9C68-4C65-8E64-9CE0E35468D2}" dt="2023-09-12T16:38:09.761" v="1448" actId="1076"/>
          <ac:grpSpMkLst>
            <pc:docMk/>
            <pc:sldMk cId="2283428386" sldId="2017"/>
            <ac:grpSpMk id="56" creationId="{D8296BE9-295C-4E52-B3B8-8C14070C714B}"/>
          </ac:grpSpMkLst>
        </pc:grpChg>
        <pc:grpChg chg="mod">
          <ac:chgData name="Gautier CHEVRETON" userId="ba2d0461-0d4d-4183-ac59-a9328365ec29" providerId="ADAL" clId="{3158F700-9C68-4C65-8E64-9CE0E35468D2}" dt="2023-09-12T16:38:07.971" v="1447" actId="1076"/>
          <ac:grpSpMkLst>
            <pc:docMk/>
            <pc:sldMk cId="2283428386" sldId="2017"/>
            <ac:grpSpMk id="67" creationId="{6B782B04-C922-4B9C-9735-C49A36B708A4}"/>
          </ac:grpSpMkLst>
        </pc:grpChg>
        <pc:picChg chg="del">
          <ac:chgData name="Gautier CHEVRETON" userId="ba2d0461-0d4d-4183-ac59-a9328365ec29" providerId="ADAL" clId="{3158F700-9C68-4C65-8E64-9CE0E35468D2}" dt="2023-09-12T16:37:00.096" v="1424" actId="478"/>
          <ac:picMkLst>
            <pc:docMk/>
            <pc:sldMk cId="2283428386" sldId="2017"/>
            <ac:picMk id="6" creationId="{07E1052B-372C-4B90-8E89-25121A800F93}"/>
          </ac:picMkLst>
        </pc:picChg>
        <pc:picChg chg="add mod ord">
          <ac:chgData name="Gautier CHEVRETON" userId="ba2d0461-0d4d-4183-ac59-a9328365ec29" providerId="ADAL" clId="{3158F700-9C68-4C65-8E64-9CE0E35468D2}" dt="2023-09-12T16:38:15.646" v="1452" actId="1076"/>
          <ac:picMkLst>
            <pc:docMk/>
            <pc:sldMk cId="2283428386" sldId="2017"/>
            <ac:picMk id="8" creationId="{C91F00A0-5055-3073-201F-93CB120F83F3}"/>
          </ac:picMkLst>
        </pc:picChg>
      </pc:sldChg>
      <pc:sldChg chg="addSp delSp modSp mod">
        <pc:chgData name="Gautier CHEVRETON" userId="ba2d0461-0d4d-4183-ac59-a9328365ec29" providerId="ADAL" clId="{3158F700-9C68-4C65-8E64-9CE0E35468D2}" dt="2023-09-12T16:43:49.798" v="1806" actId="20577"/>
        <pc:sldMkLst>
          <pc:docMk/>
          <pc:sldMk cId="3163269846" sldId="2018"/>
        </pc:sldMkLst>
        <pc:spChg chg="mod">
          <ac:chgData name="Gautier CHEVRETON" userId="ba2d0461-0d4d-4183-ac59-a9328365ec29" providerId="ADAL" clId="{3158F700-9C68-4C65-8E64-9CE0E35468D2}" dt="2023-09-12T16:39:23.918" v="1511"/>
          <ac:spMkLst>
            <pc:docMk/>
            <pc:sldMk cId="3163269846" sldId="2018"/>
            <ac:spMk id="5" creationId="{929CC157-956C-4D03-A41C-85E4DF1DDD7A}"/>
          </ac:spMkLst>
        </pc:spChg>
        <pc:spChg chg="add mod">
          <ac:chgData name="Gautier CHEVRETON" userId="ba2d0461-0d4d-4183-ac59-a9328365ec29" providerId="ADAL" clId="{3158F700-9C68-4C65-8E64-9CE0E35468D2}" dt="2023-09-12T16:43:11.806" v="1667" actId="404"/>
          <ac:spMkLst>
            <pc:docMk/>
            <pc:sldMk cId="3163269846" sldId="2018"/>
            <ac:spMk id="10" creationId="{93A933EF-AAA4-945A-A155-5C21C48AC0C3}"/>
          </ac:spMkLst>
        </pc:spChg>
        <pc:spChg chg="mod">
          <ac:chgData name="Gautier CHEVRETON" userId="ba2d0461-0d4d-4183-ac59-a9328365ec29" providerId="ADAL" clId="{3158F700-9C68-4C65-8E64-9CE0E35468D2}" dt="2023-09-12T16:43:49.798" v="1806" actId="20577"/>
          <ac:spMkLst>
            <pc:docMk/>
            <pc:sldMk cId="3163269846" sldId="2018"/>
            <ac:spMk id="20" creationId="{4EB8243C-C012-4EF4-AFAB-177D4ED1180E}"/>
          </ac:spMkLst>
        </pc:spChg>
        <pc:grpChg chg="del">
          <ac:chgData name="Gautier CHEVRETON" userId="ba2d0461-0d4d-4183-ac59-a9328365ec29" providerId="ADAL" clId="{3158F700-9C68-4C65-8E64-9CE0E35468D2}" dt="2023-09-12T16:40:43.517" v="1521" actId="478"/>
          <ac:grpSpMkLst>
            <pc:docMk/>
            <pc:sldMk cId="3163269846" sldId="2018"/>
            <ac:grpSpMk id="47" creationId="{58CF59DE-BF98-40F4-BA0E-8A4DAD6DB46B}"/>
          </ac:grpSpMkLst>
        </pc:grpChg>
        <pc:grpChg chg="del">
          <ac:chgData name="Gautier CHEVRETON" userId="ba2d0461-0d4d-4183-ac59-a9328365ec29" providerId="ADAL" clId="{3158F700-9C68-4C65-8E64-9CE0E35468D2}" dt="2023-09-12T16:40:43.517" v="1521" actId="478"/>
          <ac:grpSpMkLst>
            <pc:docMk/>
            <pc:sldMk cId="3163269846" sldId="2018"/>
            <ac:grpSpMk id="85" creationId="{036C0220-0D72-43C8-979F-EAD2924B7292}"/>
          </ac:grpSpMkLst>
        </pc:grpChg>
        <pc:grpChg chg="del">
          <ac:chgData name="Gautier CHEVRETON" userId="ba2d0461-0d4d-4183-ac59-a9328365ec29" providerId="ADAL" clId="{3158F700-9C68-4C65-8E64-9CE0E35468D2}" dt="2023-09-12T16:40:43.517" v="1521" actId="478"/>
          <ac:grpSpMkLst>
            <pc:docMk/>
            <pc:sldMk cId="3163269846" sldId="2018"/>
            <ac:grpSpMk id="91" creationId="{220EDD59-2F28-4EEE-9468-1DB206C63D44}"/>
          </ac:grpSpMkLst>
        </pc:grpChg>
        <pc:grpChg chg="del">
          <ac:chgData name="Gautier CHEVRETON" userId="ba2d0461-0d4d-4183-ac59-a9328365ec29" providerId="ADAL" clId="{3158F700-9C68-4C65-8E64-9CE0E35468D2}" dt="2023-09-12T16:40:43.517" v="1521" actId="478"/>
          <ac:grpSpMkLst>
            <pc:docMk/>
            <pc:sldMk cId="3163269846" sldId="2018"/>
            <ac:grpSpMk id="97" creationId="{CF12DB31-7C63-4A87-BA13-1EFEF53C2A99}"/>
          </ac:grpSpMkLst>
        </pc:grpChg>
        <pc:grpChg chg="del">
          <ac:chgData name="Gautier CHEVRETON" userId="ba2d0461-0d4d-4183-ac59-a9328365ec29" providerId="ADAL" clId="{3158F700-9C68-4C65-8E64-9CE0E35468D2}" dt="2023-09-12T16:40:43.517" v="1521" actId="478"/>
          <ac:grpSpMkLst>
            <pc:docMk/>
            <pc:sldMk cId="3163269846" sldId="2018"/>
            <ac:grpSpMk id="103" creationId="{8B5B6786-E4CF-4C0B-99AF-9E86DC3F3DF3}"/>
          </ac:grpSpMkLst>
        </pc:grpChg>
        <pc:picChg chg="del">
          <ac:chgData name="Gautier CHEVRETON" userId="ba2d0461-0d4d-4183-ac59-a9328365ec29" providerId="ADAL" clId="{3158F700-9C68-4C65-8E64-9CE0E35468D2}" dt="2023-09-12T16:40:00.788" v="1513" actId="478"/>
          <ac:picMkLst>
            <pc:docMk/>
            <pc:sldMk cId="3163269846" sldId="2018"/>
            <ac:picMk id="6" creationId="{1682CA87-C7F9-485F-AD88-DA80C6135699}"/>
          </ac:picMkLst>
        </pc:picChg>
        <pc:picChg chg="add del mod">
          <ac:chgData name="Gautier CHEVRETON" userId="ba2d0461-0d4d-4183-ac59-a9328365ec29" providerId="ADAL" clId="{3158F700-9C68-4C65-8E64-9CE0E35468D2}" dt="2023-09-12T16:40:12.822" v="1517" actId="478"/>
          <ac:picMkLst>
            <pc:docMk/>
            <pc:sldMk cId="3163269846" sldId="2018"/>
            <ac:picMk id="7" creationId="{DB151977-1612-697A-B4B9-C2B3176C9DEE}"/>
          </ac:picMkLst>
        </pc:picChg>
        <pc:picChg chg="add mod">
          <ac:chgData name="Gautier CHEVRETON" userId="ba2d0461-0d4d-4183-ac59-a9328365ec29" providerId="ADAL" clId="{3158F700-9C68-4C65-8E64-9CE0E35468D2}" dt="2023-09-12T16:40:34.650" v="1520" actId="14100"/>
          <ac:picMkLst>
            <pc:docMk/>
            <pc:sldMk cId="3163269846" sldId="2018"/>
            <ac:picMk id="9" creationId="{F3308F0F-E531-757C-0EB1-5F906A7C1461}"/>
          </ac:picMkLst>
        </pc:picChg>
      </pc:sldChg>
      <pc:sldChg chg="addSp delSp modSp mod">
        <pc:chgData name="Gautier CHEVRETON" userId="ba2d0461-0d4d-4183-ac59-a9328365ec29" providerId="ADAL" clId="{3158F700-9C68-4C65-8E64-9CE0E35468D2}" dt="2023-09-12T16:46:56.240" v="1888" actId="1076"/>
        <pc:sldMkLst>
          <pc:docMk/>
          <pc:sldMk cId="4195180118" sldId="2019"/>
        </pc:sldMkLst>
        <pc:spChg chg="mod">
          <ac:chgData name="Gautier CHEVRETON" userId="ba2d0461-0d4d-4183-ac59-a9328365ec29" providerId="ADAL" clId="{3158F700-9C68-4C65-8E64-9CE0E35468D2}" dt="2023-09-12T16:39:21.433" v="1510"/>
          <ac:spMkLst>
            <pc:docMk/>
            <pc:sldMk cId="4195180118" sldId="2019"/>
            <ac:spMk id="5" creationId="{929CC157-956C-4D03-A41C-85E4DF1DDD7A}"/>
          </ac:spMkLst>
        </pc:spChg>
        <pc:spChg chg="add mod">
          <ac:chgData name="Gautier CHEVRETON" userId="ba2d0461-0d4d-4183-ac59-a9328365ec29" providerId="ADAL" clId="{3158F700-9C68-4C65-8E64-9CE0E35468D2}" dt="2023-09-12T16:45:57.836" v="1857" actId="1076"/>
          <ac:spMkLst>
            <pc:docMk/>
            <pc:sldMk cId="4195180118" sldId="2019"/>
            <ac:spMk id="9" creationId="{E7E5B855-3DAB-5401-39D6-09504F80814B}"/>
          </ac:spMkLst>
        </pc:spChg>
        <pc:spChg chg="add mod">
          <ac:chgData name="Gautier CHEVRETON" userId="ba2d0461-0d4d-4183-ac59-a9328365ec29" providerId="ADAL" clId="{3158F700-9C68-4C65-8E64-9CE0E35468D2}" dt="2023-09-12T16:46:46.015" v="1880" actId="1038"/>
          <ac:spMkLst>
            <pc:docMk/>
            <pc:sldMk cId="4195180118" sldId="2019"/>
            <ac:spMk id="10" creationId="{C0DC0FD3-117D-C7E7-980A-F54C219D924F}"/>
          </ac:spMkLst>
        </pc:spChg>
        <pc:spChg chg="add mod">
          <ac:chgData name="Gautier CHEVRETON" userId="ba2d0461-0d4d-4183-ac59-a9328365ec29" providerId="ADAL" clId="{3158F700-9C68-4C65-8E64-9CE0E35468D2}" dt="2023-09-12T16:46:48.919" v="1882" actId="1035"/>
          <ac:spMkLst>
            <pc:docMk/>
            <pc:sldMk cId="4195180118" sldId="2019"/>
            <ac:spMk id="11" creationId="{C495F570-14FC-B3E6-DABB-FA70B711F1A7}"/>
          </ac:spMkLst>
        </pc:spChg>
        <pc:spChg chg="add mod">
          <ac:chgData name="Gautier CHEVRETON" userId="ba2d0461-0d4d-4183-ac59-a9328365ec29" providerId="ADAL" clId="{3158F700-9C68-4C65-8E64-9CE0E35468D2}" dt="2023-09-12T16:46:11.516" v="1863" actId="1076"/>
          <ac:spMkLst>
            <pc:docMk/>
            <pc:sldMk cId="4195180118" sldId="2019"/>
            <ac:spMk id="12" creationId="{719DF5F6-CAD3-8674-8C05-CEA075F348AC}"/>
          </ac:spMkLst>
        </pc:spChg>
        <pc:spChg chg="add mod">
          <ac:chgData name="Gautier CHEVRETON" userId="ba2d0461-0d4d-4183-ac59-a9328365ec29" providerId="ADAL" clId="{3158F700-9C68-4C65-8E64-9CE0E35468D2}" dt="2023-09-12T16:46:13.259" v="1864" actId="571"/>
          <ac:spMkLst>
            <pc:docMk/>
            <pc:sldMk cId="4195180118" sldId="2019"/>
            <ac:spMk id="13" creationId="{BDFA5430-1C03-B32C-0536-5A60B6EEF8B3}"/>
          </ac:spMkLst>
        </pc:spChg>
        <pc:spChg chg="add mod">
          <ac:chgData name="Gautier CHEVRETON" userId="ba2d0461-0d4d-4183-ac59-a9328365ec29" providerId="ADAL" clId="{3158F700-9C68-4C65-8E64-9CE0E35468D2}" dt="2023-09-12T16:46:19.868" v="1866" actId="1076"/>
          <ac:spMkLst>
            <pc:docMk/>
            <pc:sldMk cId="4195180118" sldId="2019"/>
            <ac:spMk id="14" creationId="{2CA46C50-E49C-7A7E-B122-D5FC8034EBAE}"/>
          </ac:spMkLst>
        </pc:spChg>
        <pc:spChg chg="add mod">
          <ac:chgData name="Gautier CHEVRETON" userId="ba2d0461-0d4d-4183-ac59-a9328365ec29" providerId="ADAL" clId="{3158F700-9C68-4C65-8E64-9CE0E35468D2}" dt="2023-09-12T16:46:30.740" v="1875" actId="1076"/>
          <ac:spMkLst>
            <pc:docMk/>
            <pc:sldMk cId="4195180118" sldId="2019"/>
            <ac:spMk id="15" creationId="{C4784510-E82F-6F55-FF40-33B158CD3E6C}"/>
          </ac:spMkLst>
        </pc:spChg>
        <pc:spChg chg="mod">
          <ac:chgData name="Gautier CHEVRETON" userId="ba2d0461-0d4d-4183-ac59-a9328365ec29" providerId="ADAL" clId="{3158F700-9C68-4C65-8E64-9CE0E35468D2}" dt="2023-09-12T16:46:56.240" v="1888" actId="1076"/>
          <ac:spMkLst>
            <pc:docMk/>
            <pc:sldMk cId="4195180118" sldId="2019"/>
            <ac:spMk id="20" creationId="{4EB8243C-C012-4EF4-AFAB-177D4ED1180E}"/>
          </ac:spMkLst>
        </pc:spChg>
        <pc:spChg chg="mod">
          <ac:chgData name="Gautier CHEVRETON" userId="ba2d0461-0d4d-4183-ac59-a9328365ec29" providerId="ADAL" clId="{3158F700-9C68-4C65-8E64-9CE0E35468D2}" dt="2023-09-12T16:45:52.505" v="1855" actId="1076"/>
          <ac:spMkLst>
            <pc:docMk/>
            <pc:sldMk cId="4195180118" sldId="2019"/>
            <ac:spMk id="36" creationId="{21C71D97-9417-42F2-B72A-03413851FF5E}"/>
          </ac:spMkLst>
        </pc:spChg>
        <pc:spChg chg="del">
          <ac:chgData name="Gautier CHEVRETON" userId="ba2d0461-0d4d-4183-ac59-a9328365ec29" providerId="ADAL" clId="{3158F700-9C68-4C65-8E64-9CE0E35468D2}" dt="2023-09-12T16:46:38.108" v="1876" actId="478"/>
          <ac:spMkLst>
            <pc:docMk/>
            <pc:sldMk cId="4195180118" sldId="2019"/>
            <ac:spMk id="41" creationId="{042C815F-AFF0-4739-B2E3-9440E6512311}"/>
          </ac:spMkLst>
        </pc:spChg>
        <pc:spChg chg="del">
          <ac:chgData name="Gautier CHEVRETON" userId="ba2d0461-0d4d-4183-ac59-a9328365ec29" providerId="ADAL" clId="{3158F700-9C68-4C65-8E64-9CE0E35468D2}" dt="2023-09-12T16:46:38.108" v="1876" actId="478"/>
          <ac:spMkLst>
            <pc:docMk/>
            <pc:sldMk cId="4195180118" sldId="2019"/>
            <ac:spMk id="45" creationId="{EC1EDED4-F98D-4898-A3A6-762F965C9122}"/>
          </ac:spMkLst>
        </pc:spChg>
        <pc:spChg chg="del">
          <ac:chgData name="Gautier CHEVRETON" userId="ba2d0461-0d4d-4183-ac59-a9328365ec29" providerId="ADAL" clId="{3158F700-9C68-4C65-8E64-9CE0E35468D2}" dt="2023-09-12T16:46:38.108" v="1876" actId="478"/>
          <ac:spMkLst>
            <pc:docMk/>
            <pc:sldMk cId="4195180118" sldId="2019"/>
            <ac:spMk id="46" creationId="{A201798F-D0A1-4091-9C56-23B416A0F0E2}"/>
          </ac:spMkLst>
        </pc:spChg>
        <pc:spChg chg="del">
          <ac:chgData name="Gautier CHEVRETON" userId="ba2d0461-0d4d-4183-ac59-a9328365ec29" providerId="ADAL" clId="{3158F700-9C68-4C65-8E64-9CE0E35468D2}" dt="2023-09-12T16:46:38.108" v="1876" actId="478"/>
          <ac:spMkLst>
            <pc:docMk/>
            <pc:sldMk cId="4195180118" sldId="2019"/>
            <ac:spMk id="47" creationId="{92D665AB-A9A8-47ED-8F5B-3A4B396C4C44}"/>
          </ac:spMkLst>
        </pc:spChg>
        <pc:picChg chg="add mod ord">
          <ac:chgData name="Gautier CHEVRETON" userId="ba2d0461-0d4d-4183-ac59-a9328365ec29" providerId="ADAL" clId="{3158F700-9C68-4C65-8E64-9CE0E35468D2}" dt="2023-09-12T16:44:53.426" v="1813" actId="167"/>
          <ac:picMkLst>
            <pc:docMk/>
            <pc:sldMk cId="4195180118" sldId="2019"/>
            <ac:picMk id="7" creationId="{438410D7-7B58-F6E8-9B84-F3A4C29F2A9B}"/>
          </ac:picMkLst>
        </pc:picChg>
        <pc:picChg chg="del">
          <ac:chgData name="Gautier CHEVRETON" userId="ba2d0461-0d4d-4183-ac59-a9328365ec29" providerId="ADAL" clId="{3158F700-9C68-4C65-8E64-9CE0E35468D2}" dt="2023-09-12T16:44:39.561" v="1807" actId="478"/>
          <ac:picMkLst>
            <pc:docMk/>
            <pc:sldMk cId="4195180118" sldId="2019"/>
            <ac:picMk id="8" creationId="{5E4403C8-2E03-4338-8D0A-EF530A837FF1}"/>
          </ac:picMkLst>
        </pc:picChg>
      </pc:sldChg>
      <pc:sldChg chg="addSp delSp modSp mod">
        <pc:chgData name="Gautier CHEVRETON" userId="ba2d0461-0d4d-4183-ac59-a9328365ec29" providerId="ADAL" clId="{3158F700-9C68-4C65-8E64-9CE0E35468D2}" dt="2023-09-12T16:25:55.211" v="1310" actId="20577"/>
        <pc:sldMkLst>
          <pc:docMk/>
          <pc:sldMk cId="1286166402" sldId="2020"/>
        </pc:sldMkLst>
        <pc:spChg chg="mod">
          <ac:chgData name="Gautier CHEVRETON" userId="ba2d0461-0d4d-4183-ac59-a9328365ec29" providerId="ADAL" clId="{3158F700-9C68-4C65-8E64-9CE0E35468D2}" dt="2023-09-12T16:21:39.560" v="1253"/>
          <ac:spMkLst>
            <pc:docMk/>
            <pc:sldMk cId="1286166402" sldId="2020"/>
            <ac:spMk id="5" creationId="{929CC157-956C-4D03-A41C-85E4DF1DDD7A}"/>
          </ac:spMkLst>
        </pc:spChg>
        <pc:spChg chg="mod">
          <ac:chgData name="Gautier CHEVRETON" userId="ba2d0461-0d4d-4183-ac59-a9328365ec29" providerId="ADAL" clId="{3158F700-9C68-4C65-8E64-9CE0E35468D2}" dt="2023-09-12T16:25:55.211" v="1310" actId="20577"/>
          <ac:spMkLst>
            <pc:docMk/>
            <pc:sldMk cId="1286166402" sldId="2020"/>
            <ac:spMk id="20" creationId="{4EB8243C-C012-4EF4-AFAB-177D4ED1180E}"/>
          </ac:spMkLst>
        </pc:spChg>
        <pc:spChg chg="del topLvl">
          <ac:chgData name="Gautier CHEVRETON" userId="ba2d0461-0d4d-4183-ac59-a9328365ec29" providerId="ADAL" clId="{3158F700-9C68-4C65-8E64-9CE0E35468D2}" dt="2023-09-12T16:24:39.732" v="1286" actId="478"/>
          <ac:spMkLst>
            <pc:docMk/>
            <pc:sldMk cId="1286166402" sldId="2020"/>
            <ac:spMk id="66" creationId="{0CDF0C2A-B8A0-4F1C-B0B0-9FB5477B94B2}"/>
          </ac:spMkLst>
        </pc:spChg>
        <pc:spChg chg="mod">
          <ac:chgData name="Gautier CHEVRETON" userId="ba2d0461-0d4d-4183-ac59-a9328365ec29" providerId="ADAL" clId="{3158F700-9C68-4C65-8E64-9CE0E35468D2}" dt="2023-09-12T16:24:31.695" v="1283" actId="6549"/>
          <ac:spMkLst>
            <pc:docMk/>
            <pc:sldMk cId="1286166402" sldId="2020"/>
            <ac:spMk id="73" creationId="{551FF8B0-47CD-4781-9A8B-C19C0CF4505D}"/>
          </ac:spMkLst>
        </pc:spChg>
        <pc:spChg chg="mod">
          <ac:chgData name="Gautier CHEVRETON" userId="ba2d0461-0d4d-4183-ac59-a9328365ec29" providerId="ADAL" clId="{3158F700-9C68-4C65-8E64-9CE0E35468D2}" dt="2023-09-12T16:23:37.768" v="1266" actId="20577"/>
          <ac:spMkLst>
            <pc:docMk/>
            <pc:sldMk cId="1286166402" sldId="2020"/>
            <ac:spMk id="80" creationId="{92B35D66-5B27-4AB8-A210-4361DEE3C185}"/>
          </ac:spMkLst>
        </pc:spChg>
        <pc:spChg chg="mod">
          <ac:chgData name="Gautier CHEVRETON" userId="ba2d0461-0d4d-4183-ac59-a9328365ec29" providerId="ADAL" clId="{3158F700-9C68-4C65-8E64-9CE0E35468D2}" dt="2023-09-12T16:24:03.115" v="1277" actId="20577"/>
          <ac:spMkLst>
            <pc:docMk/>
            <pc:sldMk cId="1286166402" sldId="2020"/>
            <ac:spMk id="83" creationId="{C087A27B-959A-4E28-835E-8AC784C5DBA8}"/>
          </ac:spMkLst>
        </pc:spChg>
        <pc:spChg chg="mod">
          <ac:chgData name="Gautier CHEVRETON" userId="ba2d0461-0d4d-4183-ac59-a9328365ec29" providerId="ADAL" clId="{3158F700-9C68-4C65-8E64-9CE0E35468D2}" dt="2023-09-12T16:24:55.833" v="1292" actId="20577"/>
          <ac:spMkLst>
            <pc:docMk/>
            <pc:sldMk cId="1286166402" sldId="2020"/>
            <ac:spMk id="86" creationId="{5BA5BDB1-4438-4B18-A809-B12F7813385E}"/>
          </ac:spMkLst>
        </pc:spChg>
        <pc:spChg chg="mod">
          <ac:chgData name="Gautier CHEVRETON" userId="ba2d0461-0d4d-4183-ac59-a9328365ec29" providerId="ADAL" clId="{3158F700-9C68-4C65-8E64-9CE0E35468D2}" dt="2023-09-12T16:25:29.736" v="1305" actId="14100"/>
          <ac:spMkLst>
            <pc:docMk/>
            <pc:sldMk cId="1286166402" sldId="2020"/>
            <ac:spMk id="89" creationId="{60A7147A-847C-4EAA-BD56-E972B85B8B9F}"/>
          </ac:spMkLst>
        </pc:spChg>
        <pc:spChg chg="mod">
          <ac:chgData name="Gautier CHEVRETON" userId="ba2d0461-0d4d-4183-ac59-a9328365ec29" providerId="ADAL" clId="{3158F700-9C68-4C65-8E64-9CE0E35468D2}" dt="2023-09-12T16:25:20.263" v="1301" actId="20577"/>
          <ac:spMkLst>
            <pc:docMk/>
            <pc:sldMk cId="1286166402" sldId="2020"/>
            <ac:spMk id="96" creationId="{CB82302D-C278-4994-BE43-83BC84D6A65E}"/>
          </ac:spMkLst>
        </pc:spChg>
        <pc:grpChg chg="del">
          <ac:chgData name="Gautier CHEVRETON" userId="ba2d0461-0d4d-4183-ac59-a9328365ec29" providerId="ADAL" clId="{3158F700-9C68-4C65-8E64-9CE0E35468D2}" dt="2023-09-12T16:24:37.182" v="1285" actId="478"/>
          <ac:grpSpMkLst>
            <pc:docMk/>
            <pc:sldMk cId="1286166402" sldId="2020"/>
            <ac:grpSpMk id="37" creationId="{8D21FC6F-A49D-4659-B4B4-2728327B55BC}"/>
          </ac:grpSpMkLst>
        </pc:grpChg>
        <pc:grpChg chg="del">
          <ac:chgData name="Gautier CHEVRETON" userId="ba2d0461-0d4d-4183-ac59-a9328365ec29" providerId="ADAL" clId="{3158F700-9C68-4C65-8E64-9CE0E35468D2}" dt="2023-09-12T16:24:08.425" v="1278" actId="478"/>
          <ac:grpSpMkLst>
            <pc:docMk/>
            <pc:sldMk cId="1286166402" sldId="2020"/>
            <ac:grpSpMk id="44" creationId="{4D08CF34-658E-4214-AFC3-646D412D7EFC}"/>
          </ac:grpSpMkLst>
        </pc:grpChg>
        <pc:grpChg chg="del">
          <ac:chgData name="Gautier CHEVRETON" userId="ba2d0461-0d4d-4183-ac59-a9328365ec29" providerId="ADAL" clId="{3158F700-9C68-4C65-8E64-9CE0E35468D2}" dt="2023-09-12T16:24:25.024" v="1280" actId="478"/>
          <ac:grpSpMkLst>
            <pc:docMk/>
            <pc:sldMk cId="1286166402" sldId="2020"/>
            <ac:grpSpMk id="47" creationId="{69230A60-439E-4EDA-8E37-FA949EFC603B}"/>
          </ac:grpSpMkLst>
        </pc:grpChg>
        <pc:grpChg chg="del">
          <ac:chgData name="Gautier CHEVRETON" userId="ba2d0461-0d4d-4183-ac59-a9328365ec29" providerId="ADAL" clId="{3158F700-9C68-4C65-8E64-9CE0E35468D2}" dt="2023-09-12T16:24:39.732" v="1286" actId="478"/>
          <ac:grpSpMkLst>
            <pc:docMk/>
            <pc:sldMk cId="1286166402" sldId="2020"/>
            <ac:grpSpMk id="56" creationId="{D8296BE9-295C-4E52-B3B8-8C14070C714B}"/>
          </ac:grpSpMkLst>
        </pc:grpChg>
        <pc:grpChg chg="del">
          <ac:chgData name="Gautier CHEVRETON" userId="ba2d0461-0d4d-4183-ac59-a9328365ec29" providerId="ADAL" clId="{3158F700-9C68-4C65-8E64-9CE0E35468D2}" dt="2023-09-12T16:24:58.529" v="1293" actId="478"/>
          <ac:grpSpMkLst>
            <pc:docMk/>
            <pc:sldMk cId="1286166402" sldId="2020"/>
            <ac:grpSpMk id="67" creationId="{6B782B04-C922-4B9C-9735-C49A36B708A4}"/>
          </ac:grpSpMkLst>
        </pc:grpChg>
        <pc:grpChg chg="mod">
          <ac:chgData name="Gautier CHEVRETON" userId="ba2d0461-0d4d-4183-ac59-a9328365ec29" providerId="ADAL" clId="{3158F700-9C68-4C65-8E64-9CE0E35468D2}" dt="2023-09-12T16:24:35.246" v="1284" actId="1076"/>
          <ac:grpSpMkLst>
            <pc:docMk/>
            <pc:sldMk cId="1286166402" sldId="2020"/>
            <ac:grpSpMk id="71" creationId="{DF97CCCC-20FB-4AD5-ACE3-079D13D258AC}"/>
          </ac:grpSpMkLst>
        </pc:grpChg>
        <pc:grpChg chg="mod">
          <ac:chgData name="Gautier CHEVRETON" userId="ba2d0461-0d4d-4183-ac59-a9328365ec29" providerId="ADAL" clId="{3158F700-9C68-4C65-8E64-9CE0E35468D2}" dt="2023-09-12T16:25:38.995" v="1308" actId="1076"/>
          <ac:grpSpMkLst>
            <pc:docMk/>
            <pc:sldMk cId="1286166402" sldId="2020"/>
            <ac:grpSpMk id="75" creationId="{8975F583-FADC-4EAF-8D5F-E518B16C0249}"/>
          </ac:grpSpMkLst>
        </pc:grpChg>
        <pc:grpChg chg="mod">
          <ac:chgData name="Gautier CHEVRETON" userId="ba2d0461-0d4d-4183-ac59-a9328365ec29" providerId="ADAL" clId="{3158F700-9C68-4C65-8E64-9CE0E35468D2}" dt="2023-09-12T16:23:32.675" v="1262" actId="1076"/>
          <ac:grpSpMkLst>
            <pc:docMk/>
            <pc:sldMk cId="1286166402" sldId="2020"/>
            <ac:grpSpMk id="78" creationId="{E5CC56F2-AC85-4341-B5C4-09A06B435ABF}"/>
          </ac:grpSpMkLst>
        </pc:grpChg>
        <pc:grpChg chg="mod">
          <ac:chgData name="Gautier CHEVRETON" userId="ba2d0461-0d4d-4183-ac59-a9328365ec29" providerId="ADAL" clId="{3158F700-9C68-4C65-8E64-9CE0E35468D2}" dt="2023-09-12T16:23:45.618" v="1267" actId="1076"/>
          <ac:grpSpMkLst>
            <pc:docMk/>
            <pc:sldMk cId="1286166402" sldId="2020"/>
            <ac:grpSpMk id="81" creationId="{236FE51C-8375-4B60-9E84-6E6F4C3B7A01}"/>
          </ac:grpSpMkLst>
        </pc:grpChg>
        <pc:grpChg chg="mod">
          <ac:chgData name="Gautier CHEVRETON" userId="ba2d0461-0d4d-4183-ac59-a9328365ec29" providerId="ADAL" clId="{3158F700-9C68-4C65-8E64-9CE0E35468D2}" dt="2023-09-12T16:24:45.661" v="1288" actId="1076"/>
          <ac:grpSpMkLst>
            <pc:docMk/>
            <pc:sldMk cId="1286166402" sldId="2020"/>
            <ac:grpSpMk id="84" creationId="{3EF7B83F-1D7F-4FEF-A3EA-F84DB26AF0E4}"/>
          </ac:grpSpMkLst>
        </pc:grpChg>
        <pc:grpChg chg="mod">
          <ac:chgData name="Gautier CHEVRETON" userId="ba2d0461-0d4d-4183-ac59-a9328365ec29" providerId="ADAL" clId="{3158F700-9C68-4C65-8E64-9CE0E35468D2}" dt="2023-09-12T16:25:34.279" v="1307" actId="1076"/>
          <ac:grpSpMkLst>
            <pc:docMk/>
            <pc:sldMk cId="1286166402" sldId="2020"/>
            <ac:grpSpMk id="87" creationId="{0F81C420-406B-4285-9E01-09D07B926F26}"/>
          </ac:grpSpMkLst>
        </pc:grpChg>
        <pc:grpChg chg="mod">
          <ac:chgData name="Gautier CHEVRETON" userId="ba2d0461-0d4d-4183-ac59-a9328365ec29" providerId="ADAL" clId="{3158F700-9C68-4C65-8E64-9CE0E35468D2}" dt="2023-09-12T16:25:15.014" v="1299" actId="1076"/>
          <ac:grpSpMkLst>
            <pc:docMk/>
            <pc:sldMk cId="1286166402" sldId="2020"/>
            <ac:grpSpMk id="94" creationId="{45216422-7213-4DA1-97DC-3CBA22D26506}"/>
          </ac:grpSpMkLst>
        </pc:grpChg>
        <pc:picChg chg="add mod ord">
          <ac:chgData name="Gautier CHEVRETON" userId="ba2d0461-0d4d-4183-ac59-a9328365ec29" providerId="ADAL" clId="{3158F700-9C68-4C65-8E64-9CE0E35468D2}" dt="2023-09-12T16:24:28.904" v="1282" actId="1076"/>
          <ac:picMkLst>
            <pc:docMk/>
            <pc:sldMk cId="1286166402" sldId="2020"/>
            <ac:picMk id="6" creationId="{678DF79D-3E64-47BA-644C-D27C3E85BE4B}"/>
          </ac:picMkLst>
        </pc:picChg>
        <pc:picChg chg="del">
          <ac:chgData name="Gautier CHEVRETON" userId="ba2d0461-0d4d-4183-ac59-a9328365ec29" providerId="ADAL" clId="{3158F700-9C68-4C65-8E64-9CE0E35468D2}" dt="2023-09-12T16:23:14.233" v="1254" actId="478"/>
          <ac:picMkLst>
            <pc:docMk/>
            <pc:sldMk cId="1286166402" sldId="2020"/>
            <ac:picMk id="8" creationId="{3DFFCB3C-7EC5-404E-A183-E0862BF3044A}"/>
          </ac:picMkLst>
        </pc:picChg>
        <pc:cxnChg chg="del topLvl">
          <ac:chgData name="Gautier CHEVRETON" userId="ba2d0461-0d4d-4183-ac59-a9328365ec29" providerId="ADAL" clId="{3158F700-9C68-4C65-8E64-9CE0E35468D2}" dt="2023-09-12T16:24:41.205" v="1287" actId="478"/>
          <ac:cxnSpMkLst>
            <pc:docMk/>
            <pc:sldMk cId="1286166402" sldId="2020"/>
            <ac:cxnSpMk id="57" creationId="{BDC4DE80-01CB-405B-85C2-35685FD2AF32}"/>
          </ac:cxnSpMkLst>
        </pc:cxnChg>
      </pc:sldChg>
      <pc:sldChg chg="addSp delSp modSp mod">
        <pc:chgData name="Gautier CHEVRETON" userId="ba2d0461-0d4d-4183-ac59-a9328365ec29" providerId="ADAL" clId="{3158F700-9C68-4C65-8E64-9CE0E35468D2}" dt="2023-09-12T16:32:49.349" v="1359" actId="478"/>
        <pc:sldMkLst>
          <pc:docMk/>
          <pc:sldMk cId="2867129210" sldId="2021"/>
        </pc:sldMkLst>
        <pc:spChg chg="mod">
          <ac:chgData name="Gautier CHEVRETON" userId="ba2d0461-0d4d-4183-ac59-a9328365ec29" providerId="ADAL" clId="{3158F700-9C68-4C65-8E64-9CE0E35468D2}" dt="2023-09-12T16:26:08.147" v="1311"/>
          <ac:spMkLst>
            <pc:docMk/>
            <pc:sldMk cId="2867129210" sldId="2021"/>
            <ac:spMk id="5" creationId="{929CC157-956C-4D03-A41C-85E4DF1DDD7A}"/>
          </ac:spMkLst>
        </pc:spChg>
        <pc:grpChg chg="del">
          <ac:chgData name="Gautier CHEVRETON" userId="ba2d0461-0d4d-4183-ac59-a9328365ec29" providerId="ADAL" clId="{3158F700-9C68-4C65-8E64-9CE0E35468D2}" dt="2023-09-12T16:30:04.648" v="1322" actId="478"/>
          <ac:grpSpMkLst>
            <pc:docMk/>
            <pc:sldMk cId="2867129210" sldId="2021"/>
            <ac:grpSpMk id="48" creationId="{FBE31AD8-9DAD-412B-80CA-F9C8F4DACEB3}"/>
          </ac:grpSpMkLst>
        </pc:grpChg>
        <pc:grpChg chg="del">
          <ac:chgData name="Gautier CHEVRETON" userId="ba2d0461-0d4d-4183-ac59-a9328365ec29" providerId="ADAL" clId="{3158F700-9C68-4C65-8E64-9CE0E35468D2}" dt="2023-09-12T16:30:04.648" v="1322" actId="478"/>
          <ac:grpSpMkLst>
            <pc:docMk/>
            <pc:sldMk cId="2867129210" sldId="2021"/>
            <ac:grpSpMk id="71" creationId="{0DE8BAB7-A89D-4903-8D1E-939C3668A99C}"/>
          </ac:grpSpMkLst>
        </pc:grpChg>
        <pc:grpChg chg="del">
          <ac:chgData name="Gautier CHEVRETON" userId="ba2d0461-0d4d-4183-ac59-a9328365ec29" providerId="ADAL" clId="{3158F700-9C68-4C65-8E64-9CE0E35468D2}" dt="2023-09-12T16:30:04.648" v="1322" actId="478"/>
          <ac:grpSpMkLst>
            <pc:docMk/>
            <pc:sldMk cId="2867129210" sldId="2021"/>
            <ac:grpSpMk id="119" creationId="{957ECE38-6169-4333-AA84-4A3B34296559}"/>
          </ac:grpSpMkLst>
        </pc:grpChg>
        <pc:grpChg chg="del">
          <ac:chgData name="Gautier CHEVRETON" userId="ba2d0461-0d4d-4183-ac59-a9328365ec29" providerId="ADAL" clId="{3158F700-9C68-4C65-8E64-9CE0E35468D2}" dt="2023-09-12T16:30:06.692" v="1323" actId="478"/>
          <ac:grpSpMkLst>
            <pc:docMk/>
            <pc:sldMk cId="2867129210" sldId="2021"/>
            <ac:grpSpMk id="125" creationId="{1755D697-F3C0-4FD9-A5FE-6DF094BE693A}"/>
          </ac:grpSpMkLst>
        </pc:grpChg>
        <pc:grpChg chg="del">
          <ac:chgData name="Gautier CHEVRETON" userId="ba2d0461-0d4d-4183-ac59-a9328365ec29" providerId="ADAL" clId="{3158F700-9C68-4C65-8E64-9CE0E35468D2}" dt="2023-09-12T16:30:04.648" v="1322" actId="478"/>
          <ac:grpSpMkLst>
            <pc:docMk/>
            <pc:sldMk cId="2867129210" sldId="2021"/>
            <ac:grpSpMk id="131" creationId="{DFB98871-DBAA-496B-A39C-4DC23D3F93DF}"/>
          </ac:grpSpMkLst>
        </pc:grpChg>
        <pc:grpChg chg="del">
          <ac:chgData name="Gautier CHEVRETON" userId="ba2d0461-0d4d-4183-ac59-a9328365ec29" providerId="ADAL" clId="{3158F700-9C68-4C65-8E64-9CE0E35468D2}" dt="2023-09-12T16:30:06.692" v="1323" actId="478"/>
          <ac:grpSpMkLst>
            <pc:docMk/>
            <pc:sldMk cId="2867129210" sldId="2021"/>
            <ac:grpSpMk id="137" creationId="{F2AA6E91-4346-491E-9CEC-D0FF5B6A63CE}"/>
          </ac:grpSpMkLst>
        </pc:grpChg>
        <pc:grpChg chg="del">
          <ac:chgData name="Gautier CHEVRETON" userId="ba2d0461-0d4d-4183-ac59-a9328365ec29" providerId="ADAL" clId="{3158F700-9C68-4C65-8E64-9CE0E35468D2}" dt="2023-09-12T16:30:04.648" v="1322" actId="478"/>
          <ac:grpSpMkLst>
            <pc:docMk/>
            <pc:sldMk cId="2867129210" sldId="2021"/>
            <ac:grpSpMk id="143" creationId="{D0D118E6-B249-4B09-A327-A97FC554D273}"/>
          </ac:grpSpMkLst>
        </pc:grpChg>
        <pc:picChg chg="add mod">
          <ac:chgData name="Gautier CHEVRETON" userId="ba2d0461-0d4d-4183-ac59-a9328365ec29" providerId="ADAL" clId="{3158F700-9C68-4C65-8E64-9CE0E35468D2}" dt="2023-09-12T16:27:26.763" v="1316" actId="1076"/>
          <ac:picMkLst>
            <pc:docMk/>
            <pc:sldMk cId="2867129210" sldId="2021"/>
            <ac:picMk id="6" creationId="{3D06D1A0-DE0A-7D22-0EAF-92B8C8C0F450}"/>
          </ac:picMkLst>
        </pc:picChg>
        <pc:picChg chg="del">
          <ac:chgData name="Gautier CHEVRETON" userId="ba2d0461-0d4d-4183-ac59-a9328365ec29" providerId="ADAL" clId="{3158F700-9C68-4C65-8E64-9CE0E35468D2}" dt="2023-09-12T16:27:19.993" v="1312" actId="478"/>
          <ac:picMkLst>
            <pc:docMk/>
            <pc:sldMk cId="2867129210" sldId="2021"/>
            <ac:picMk id="7" creationId="{76A79AFC-E34E-4BA4-9CC4-3162DA6D0D67}"/>
          </ac:picMkLst>
        </pc:picChg>
        <pc:picChg chg="add del mod">
          <ac:chgData name="Gautier CHEVRETON" userId="ba2d0461-0d4d-4183-ac59-a9328365ec29" providerId="ADAL" clId="{3158F700-9C68-4C65-8E64-9CE0E35468D2}" dt="2023-09-12T16:32:49.349" v="1359" actId="478"/>
          <ac:picMkLst>
            <pc:docMk/>
            <pc:sldMk cId="2867129210" sldId="2021"/>
            <ac:picMk id="9" creationId="{D0364996-D25D-38DB-30D2-5135CC0FC020}"/>
          </ac:picMkLst>
        </pc:picChg>
        <pc:picChg chg="add mod">
          <ac:chgData name="Gautier CHEVRETON" userId="ba2d0461-0d4d-4183-ac59-a9328365ec29" providerId="ADAL" clId="{3158F700-9C68-4C65-8E64-9CE0E35468D2}" dt="2023-09-12T16:30:12.285" v="1326" actId="1076"/>
          <ac:picMkLst>
            <pc:docMk/>
            <pc:sldMk cId="2867129210" sldId="2021"/>
            <ac:picMk id="11" creationId="{A8802999-A61C-CDBE-851E-DBB5DD025855}"/>
          </ac:picMkLst>
        </pc:picChg>
        <pc:picChg chg="add mod">
          <ac:chgData name="Gautier CHEVRETON" userId="ba2d0461-0d4d-4183-ac59-a9328365ec29" providerId="ADAL" clId="{3158F700-9C68-4C65-8E64-9CE0E35468D2}" dt="2023-09-12T16:30:38.889" v="1334" actId="14100"/>
          <ac:picMkLst>
            <pc:docMk/>
            <pc:sldMk cId="2867129210" sldId="2021"/>
            <ac:picMk id="13" creationId="{9047633D-2F32-D7D0-6120-CB708CE3E02F}"/>
          </ac:picMkLst>
        </pc:picChg>
        <pc:picChg chg="add mod">
          <ac:chgData name="Gautier CHEVRETON" userId="ba2d0461-0d4d-4183-ac59-a9328365ec29" providerId="ADAL" clId="{3158F700-9C68-4C65-8E64-9CE0E35468D2}" dt="2023-09-12T16:31:10.162" v="1339" actId="1076"/>
          <ac:picMkLst>
            <pc:docMk/>
            <pc:sldMk cId="2867129210" sldId="2021"/>
            <ac:picMk id="15" creationId="{9CAFA5DE-E2D5-264E-8613-23B481CE5287}"/>
          </ac:picMkLst>
        </pc:picChg>
        <pc:picChg chg="add mod">
          <ac:chgData name="Gautier CHEVRETON" userId="ba2d0461-0d4d-4183-ac59-a9328365ec29" providerId="ADAL" clId="{3158F700-9C68-4C65-8E64-9CE0E35468D2}" dt="2023-09-12T16:31:57.690" v="1350" actId="1076"/>
          <ac:picMkLst>
            <pc:docMk/>
            <pc:sldMk cId="2867129210" sldId="2021"/>
            <ac:picMk id="17" creationId="{433A470F-D724-638E-11CE-878F7D73BEBE}"/>
          </ac:picMkLst>
        </pc:picChg>
        <pc:picChg chg="add mod">
          <ac:chgData name="Gautier CHEVRETON" userId="ba2d0461-0d4d-4183-ac59-a9328365ec29" providerId="ADAL" clId="{3158F700-9C68-4C65-8E64-9CE0E35468D2}" dt="2023-09-12T16:31:52.934" v="1348" actId="1076"/>
          <ac:picMkLst>
            <pc:docMk/>
            <pc:sldMk cId="2867129210" sldId="2021"/>
            <ac:picMk id="21" creationId="{9A1BA50B-DC34-D795-727D-574B918EB121}"/>
          </ac:picMkLst>
        </pc:picChg>
        <pc:picChg chg="add mod">
          <ac:chgData name="Gautier CHEVRETON" userId="ba2d0461-0d4d-4183-ac59-a9328365ec29" providerId="ADAL" clId="{3158F700-9C68-4C65-8E64-9CE0E35468D2}" dt="2023-09-12T16:32:38.108" v="1358" actId="1076"/>
          <ac:picMkLst>
            <pc:docMk/>
            <pc:sldMk cId="2867129210" sldId="2021"/>
            <ac:picMk id="23" creationId="{256449B7-DF5A-97E4-6220-DC248F460E5D}"/>
          </ac:picMkLst>
        </pc:picChg>
        <pc:picChg chg="add mod">
          <ac:chgData name="Gautier CHEVRETON" userId="ba2d0461-0d4d-4183-ac59-a9328365ec29" providerId="ADAL" clId="{3158F700-9C68-4C65-8E64-9CE0E35468D2}" dt="2023-09-12T16:32:34.624" v="1357" actId="1076"/>
          <ac:picMkLst>
            <pc:docMk/>
            <pc:sldMk cId="2867129210" sldId="2021"/>
            <ac:picMk id="25" creationId="{8F7717AF-D404-7E08-ECEC-8B2CECFC8187}"/>
          </ac:picMkLst>
        </pc:picChg>
      </pc:sldChg>
      <pc:sldChg chg="addSp delSp modSp mod">
        <pc:chgData name="Gautier CHEVRETON" userId="ba2d0461-0d4d-4183-ac59-a9328365ec29" providerId="ADAL" clId="{3158F700-9C68-4C65-8E64-9CE0E35468D2}" dt="2023-09-12T16:34:57.796" v="1418" actId="1076"/>
        <pc:sldMkLst>
          <pc:docMk/>
          <pc:sldMk cId="3319202142" sldId="2022"/>
        </pc:sldMkLst>
        <pc:spChg chg="mod">
          <ac:chgData name="Gautier CHEVRETON" userId="ba2d0461-0d4d-4183-ac59-a9328365ec29" providerId="ADAL" clId="{3158F700-9C68-4C65-8E64-9CE0E35468D2}" dt="2023-09-12T16:32:55.256" v="1360"/>
          <ac:spMkLst>
            <pc:docMk/>
            <pc:sldMk cId="3319202142" sldId="2022"/>
            <ac:spMk id="5" creationId="{929CC157-956C-4D03-A41C-85E4DF1DDD7A}"/>
          </ac:spMkLst>
        </pc:spChg>
        <pc:spChg chg="add mod">
          <ac:chgData name="Gautier CHEVRETON" userId="ba2d0461-0d4d-4183-ac59-a9328365ec29" providerId="ADAL" clId="{3158F700-9C68-4C65-8E64-9CE0E35468D2}" dt="2023-09-12T16:34:31.922" v="1405" actId="571"/>
          <ac:spMkLst>
            <pc:docMk/>
            <pc:sldMk cId="3319202142" sldId="2022"/>
            <ac:spMk id="9" creationId="{799B5D1B-0257-F0D1-20C9-89F606C264A7}"/>
          </ac:spMkLst>
        </pc:spChg>
        <pc:spChg chg="add mod">
          <ac:chgData name="Gautier CHEVRETON" userId="ba2d0461-0d4d-4183-ac59-a9328365ec29" providerId="ADAL" clId="{3158F700-9C68-4C65-8E64-9CE0E35468D2}" dt="2023-09-12T16:34:37.390" v="1408" actId="1076"/>
          <ac:spMkLst>
            <pc:docMk/>
            <pc:sldMk cId="3319202142" sldId="2022"/>
            <ac:spMk id="10" creationId="{F1CAEE43-109C-A9E5-1A3D-16ACC3487FD7}"/>
          </ac:spMkLst>
        </pc:spChg>
        <pc:spChg chg="add mod">
          <ac:chgData name="Gautier CHEVRETON" userId="ba2d0461-0d4d-4183-ac59-a9328365ec29" providerId="ADAL" clId="{3158F700-9C68-4C65-8E64-9CE0E35468D2}" dt="2023-09-12T16:34:43.185" v="1410" actId="1076"/>
          <ac:spMkLst>
            <pc:docMk/>
            <pc:sldMk cId="3319202142" sldId="2022"/>
            <ac:spMk id="11" creationId="{C383E40F-74E0-DEF4-0E0A-AD42153FA3DC}"/>
          </ac:spMkLst>
        </pc:spChg>
        <pc:spChg chg="add mod">
          <ac:chgData name="Gautier CHEVRETON" userId="ba2d0461-0d4d-4183-ac59-a9328365ec29" providerId="ADAL" clId="{3158F700-9C68-4C65-8E64-9CE0E35468D2}" dt="2023-09-12T16:34:47.234" v="1412" actId="1076"/>
          <ac:spMkLst>
            <pc:docMk/>
            <pc:sldMk cId="3319202142" sldId="2022"/>
            <ac:spMk id="12" creationId="{27ED5DF3-0E4A-D2BE-2D1E-2655BC842538}"/>
          </ac:spMkLst>
        </pc:spChg>
        <pc:spChg chg="add mod">
          <ac:chgData name="Gautier CHEVRETON" userId="ba2d0461-0d4d-4183-ac59-a9328365ec29" providerId="ADAL" clId="{3158F700-9C68-4C65-8E64-9CE0E35468D2}" dt="2023-09-12T16:34:51.114" v="1414" actId="1076"/>
          <ac:spMkLst>
            <pc:docMk/>
            <pc:sldMk cId="3319202142" sldId="2022"/>
            <ac:spMk id="13" creationId="{7E02A0FC-8476-4CB8-1A08-AA04312B756B}"/>
          </ac:spMkLst>
        </pc:spChg>
        <pc:spChg chg="add mod">
          <ac:chgData name="Gautier CHEVRETON" userId="ba2d0461-0d4d-4183-ac59-a9328365ec29" providerId="ADAL" clId="{3158F700-9C68-4C65-8E64-9CE0E35468D2}" dt="2023-09-12T16:34:54.363" v="1416" actId="1076"/>
          <ac:spMkLst>
            <pc:docMk/>
            <pc:sldMk cId="3319202142" sldId="2022"/>
            <ac:spMk id="14" creationId="{A3C8F4FE-DEFC-3A8C-302D-7C4559D812A4}"/>
          </ac:spMkLst>
        </pc:spChg>
        <pc:spChg chg="add mod">
          <ac:chgData name="Gautier CHEVRETON" userId="ba2d0461-0d4d-4183-ac59-a9328365ec29" providerId="ADAL" clId="{3158F700-9C68-4C65-8E64-9CE0E35468D2}" dt="2023-09-12T16:34:57.796" v="1418" actId="1076"/>
          <ac:spMkLst>
            <pc:docMk/>
            <pc:sldMk cId="3319202142" sldId="2022"/>
            <ac:spMk id="15" creationId="{06E7632C-3BD3-7056-FD45-1B057D2A64DA}"/>
          </ac:spMkLst>
        </pc:spChg>
        <pc:spChg chg="mod">
          <ac:chgData name="Gautier CHEVRETON" userId="ba2d0461-0d4d-4183-ac59-a9328365ec29" providerId="ADAL" clId="{3158F700-9C68-4C65-8E64-9CE0E35468D2}" dt="2023-09-12T16:34:17.229" v="1402" actId="20577"/>
          <ac:spMkLst>
            <pc:docMk/>
            <pc:sldMk cId="3319202142" sldId="2022"/>
            <ac:spMk id="20" creationId="{4EB8243C-C012-4EF4-AFAB-177D4ED1180E}"/>
          </ac:spMkLst>
        </pc:spChg>
        <pc:spChg chg="mod">
          <ac:chgData name="Gautier CHEVRETON" userId="ba2d0461-0d4d-4183-ac59-a9328365ec29" providerId="ADAL" clId="{3158F700-9C68-4C65-8E64-9CE0E35468D2}" dt="2023-09-12T16:34:21.859" v="1403" actId="1076"/>
          <ac:spMkLst>
            <pc:docMk/>
            <pc:sldMk cId="3319202142" sldId="2022"/>
            <ac:spMk id="38" creationId="{D34120FF-583E-49F0-AAC1-C1AD32586CBC}"/>
          </ac:spMkLst>
        </pc:spChg>
        <pc:spChg chg="del">
          <ac:chgData name="Gautier CHEVRETON" userId="ba2d0461-0d4d-4183-ac59-a9328365ec29" providerId="ADAL" clId="{3158F700-9C68-4C65-8E64-9CE0E35468D2}" dt="2023-09-12T16:34:28.202" v="1404" actId="478"/>
          <ac:spMkLst>
            <pc:docMk/>
            <pc:sldMk cId="3319202142" sldId="2022"/>
            <ac:spMk id="39" creationId="{EFA5D67E-FCF0-42D6-83D4-DED184939592}"/>
          </ac:spMkLst>
        </pc:spChg>
        <pc:spChg chg="del">
          <ac:chgData name="Gautier CHEVRETON" userId="ba2d0461-0d4d-4183-ac59-a9328365ec29" providerId="ADAL" clId="{3158F700-9C68-4C65-8E64-9CE0E35468D2}" dt="2023-09-12T16:34:28.202" v="1404" actId="478"/>
          <ac:spMkLst>
            <pc:docMk/>
            <pc:sldMk cId="3319202142" sldId="2022"/>
            <ac:spMk id="40" creationId="{198FF634-3CF9-480D-B8B7-5064AD21F7F3}"/>
          </ac:spMkLst>
        </pc:spChg>
        <pc:spChg chg="del">
          <ac:chgData name="Gautier CHEVRETON" userId="ba2d0461-0d4d-4183-ac59-a9328365ec29" providerId="ADAL" clId="{3158F700-9C68-4C65-8E64-9CE0E35468D2}" dt="2023-09-12T16:34:28.202" v="1404" actId="478"/>
          <ac:spMkLst>
            <pc:docMk/>
            <pc:sldMk cId="3319202142" sldId="2022"/>
            <ac:spMk id="49" creationId="{54EFD033-71B7-476F-AB4C-C00339877CD4}"/>
          </ac:spMkLst>
        </pc:spChg>
        <pc:spChg chg="del">
          <ac:chgData name="Gautier CHEVRETON" userId="ba2d0461-0d4d-4183-ac59-a9328365ec29" providerId="ADAL" clId="{3158F700-9C68-4C65-8E64-9CE0E35468D2}" dt="2023-09-12T16:34:28.202" v="1404" actId="478"/>
          <ac:spMkLst>
            <pc:docMk/>
            <pc:sldMk cId="3319202142" sldId="2022"/>
            <ac:spMk id="51" creationId="{14E3DE26-38A3-4FF5-9A84-356021588BFD}"/>
          </ac:spMkLst>
        </pc:spChg>
        <pc:spChg chg="del">
          <ac:chgData name="Gautier CHEVRETON" userId="ba2d0461-0d4d-4183-ac59-a9328365ec29" providerId="ADAL" clId="{3158F700-9C68-4C65-8E64-9CE0E35468D2}" dt="2023-09-12T16:34:28.202" v="1404" actId="478"/>
          <ac:spMkLst>
            <pc:docMk/>
            <pc:sldMk cId="3319202142" sldId="2022"/>
            <ac:spMk id="55" creationId="{224F2327-9935-4AC0-AF4C-9D5B1BD8D9F3}"/>
          </ac:spMkLst>
        </pc:spChg>
        <pc:spChg chg="del">
          <ac:chgData name="Gautier CHEVRETON" userId="ba2d0461-0d4d-4183-ac59-a9328365ec29" providerId="ADAL" clId="{3158F700-9C68-4C65-8E64-9CE0E35468D2}" dt="2023-09-12T16:34:28.202" v="1404" actId="478"/>
          <ac:spMkLst>
            <pc:docMk/>
            <pc:sldMk cId="3319202142" sldId="2022"/>
            <ac:spMk id="56" creationId="{A6B64CDE-F4F9-49CD-87CF-85AF38885AE7}"/>
          </ac:spMkLst>
        </pc:spChg>
        <pc:spChg chg="del">
          <ac:chgData name="Gautier CHEVRETON" userId="ba2d0461-0d4d-4183-ac59-a9328365ec29" providerId="ADAL" clId="{3158F700-9C68-4C65-8E64-9CE0E35468D2}" dt="2023-09-12T16:34:28.202" v="1404" actId="478"/>
          <ac:spMkLst>
            <pc:docMk/>
            <pc:sldMk cId="3319202142" sldId="2022"/>
            <ac:spMk id="57" creationId="{C5791DE8-6F01-4D9A-8F50-81CC09F8D4F1}"/>
          </ac:spMkLst>
        </pc:spChg>
        <pc:spChg chg="del">
          <ac:chgData name="Gautier CHEVRETON" userId="ba2d0461-0d4d-4183-ac59-a9328365ec29" providerId="ADAL" clId="{3158F700-9C68-4C65-8E64-9CE0E35468D2}" dt="2023-09-12T16:34:28.202" v="1404" actId="478"/>
          <ac:spMkLst>
            <pc:docMk/>
            <pc:sldMk cId="3319202142" sldId="2022"/>
            <ac:spMk id="64" creationId="{BEFA8935-8903-442D-AEFA-2409ABFDCBA8}"/>
          </ac:spMkLst>
        </pc:spChg>
        <pc:spChg chg="del">
          <ac:chgData name="Gautier CHEVRETON" userId="ba2d0461-0d4d-4183-ac59-a9328365ec29" providerId="ADAL" clId="{3158F700-9C68-4C65-8E64-9CE0E35468D2}" dt="2023-09-12T16:34:28.202" v="1404" actId="478"/>
          <ac:spMkLst>
            <pc:docMk/>
            <pc:sldMk cId="3319202142" sldId="2022"/>
            <ac:spMk id="65" creationId="{5281FE2E-1F7B-4398-8E23-973251FC8F2F}"/>
          </ac:spMkLst>
        </pc:spChg>
        <pc:spChg chg="del">
          <ac:chgData name="Gautier CHEVRETON" userId="ba2d0461-0d4d-4183-ac59-a9328365ec29" providerId="ADAL" clId="{3158F700-9C68-4C65-8E64-9CE0E35468D2}" dt="2023-09-12T16:34:28.202" v="1404" actId="478"/>
          <ac:spMkLst>
            <pc:docMk/>
            <pc:sldMk cId="3319202142" sldId="2022"/>
            <ac:spMk id="69" creationId="{0DBD7145-12E0-4DF2-9D01-0D2CD9371AB6}"/>
          </ac:spMkLst>
        </pc:spChg>
        <pc:spChg chg="del">
          <ac:chgData name="Gautier CHEVRETON" userId="ba2d0461-0d4d-4183-ac59-a9328365ec29" providerId="ADAL" clId="{3158F700-9C68-4C65-8E64-9CE0E35468D2}" dt="2023-09-12T16:34:28.202" v="1404" actId="478"/>
          <ac:spMkLst>
            <pc:docMk/>
            <pc:sldMk cId="3319202142" sldId="2022"/>
            <ac:spMk id="70" creationId="{DB0667E6-B32C-46AC-853B-6E1DF7EFDEA3}"/>
          </ac:spMkLst>
        </pc:spChg>
        <pc:spChg chg="del">
          <ac:chgData name="Gautier CHEVRETON" userId="ba2d0461-0d4d-4183-ac59-a9328365ec29" providerId="ADAL" clId="{3158F700-9C68-4C65-8E64-9CE0E35468D2}" dt="2023-09-12T16:34:28.202" v="1404" actId="478"/>
          <ac:spMkLst>
            <pc:docMk/>
            <pc:sldMk cId="3319202142" sldId="2022"/>
            <ac:spMk id="71" creationId="{92FC3304-98AD-4793-B4C1-6A9210D9710C}"/>
          </ac:spMkLst>
        </pc:spChg>
        <pc:spChg chg="del">
          <ac:chgData name="Gautier CHEVRETON" userId="ba2d0461-0d4d-4183-ac59-a9328365ec29" providerId="ADAL" clId="{3158F700-9C68-4C65-8E64-9CE0E35468D2}" dt="2023-09-12T16:34:28.202" v="1404" actId="478"/>
          <ac:spMkLst>
            <pc:docMk/>
            <pc:sldMk cId="3319202142" sldId="2022"/>
            <ac:spMk id="72" creationId="{7572C29F-F805-4E0B-A261-2F417D45C8DF}"/>
          </ac:spMkLst>
        </pc:spChg>
        <pc:spChg chg="del">
          <ac:chgData name="Gautier CHEVRETON" userId="ba2d0461-0d4d-4183-ac59-a9328365ec29" providerId="ADAL" clId="{3158F700-9C68-4C65-8E64-9CE0E35468D2}" dt="2023-09-12T16:34:28.202" v="1404" actId="478"/>
          <ac:spMkLst>
            <pc:docMk/>
            <pc:sldMk cId="3319202142" sldId="2022"/>
            <ac:spMk id="75" creationId="{DA703AB7-B1EA-4475-90EB-4FB0B21B8660}"/>
          </ac:spMkLst>
        </pc:spChg>
        <pc:spChg chg="del">
          <ac:chgData name="Gautier CHEVRETON" userId="ba2d0461-0d4d-4183-ac59-a9328365ec29" providerId="ADAL" clId="{3158F700-9C68-4C65-8E64-9CE0E35468D2}" dt="2023-09-12T16:34:28.202" v="1404" actId="478"/>
          <ac:spMkLst>
            <pc:docMk/>
            <pc:sldMk cId="3319202142" sldId="2022"/>
            <ac:spMk id="76" creationId="{50A7E0A6-C6B9-4899-8B77-7E27CA45AE16}"/>
          </ac:spMkLst>
        </pc:spChg>
        <pc:picChg chg="del">
          <ac:chgData name="Gautier CHEVRETON" userId="ba2d0461-0d4d-4183-ac59-a9328365ec29" providerId="ADAL" clId="{3158F700-9C68-4C65-8E64-9CE0E35468D2}" dt="2023-09-12T16:33:31.851" v="1361" actId="478"/>
          <ac:picMkLst>
            <pc:docMk/>
            <pc:sldMk cId="3319202142" sldId="2022"/>
            <ac:picMk id="7" creationId="{50BE0BEB-AD69-4002-8AB9-DB565D328E18}"/>
          </ac:picMkLst>
        </pc:picChg>
        <pc:picChg chg="add mod ord">
          <ac:chgData name="Gautier CHEVRETON" userId="ba2d0461-0d4d-4183-ac59-a9328365ec29" providerId="ADAL" clId="{3158F700-9C68-4C65-8E64-9CE0E35468D2}" dt="2023-09-12T16:33:41.973" v="1366" actId="167"/>
          <ac:picMkLst>
            <pc:docMk/>
            <pc:sldMk cId="3319202142" sldId="2022"/>
            <ac:picMk id="8" creationId="{8AA04E51-9F2C-D2D5-1C54-951ACDD29EDA}"/>
          </ac:picMkLst>
        </pc:picChg>
      </pc:sldChg>
      <pc:sldChg chg="addSp delSp modSp mod">
        <pc:chgData name="Gautier CHEVRETON" userId="ba2d0461-0d4d-4183-ac59-a9328365ec29" providerId="ADAL" clId="{3158F700-9C68-4C65-8E64-9CE0E35468D2}" dt="2023-09-12T15:58:23.989" v="888" actId="164"/>
        <pc:sldMkLst>
          <pc:docMk/>
          <pc:sldMk cId="2298581401" sldId="2024"/>
        </pc:sldMkLst>
        <pc:spChg chg="mod">
          <ac:chgData name="Gautier CHEVRETON" userId="ba2d0461-0d4d-4183-ac59-a9328365ec29" providerId="ADAL" clId="{3158F700-9C68-4C65-8E64-9CE0E35468D2}" dt="2023-09-12T15:56:00.761" v="881"/>
          <ac:spMkLst>
            <pc:docMk/>
            <pc:sldMk cId="2298581401" sldId="2024"/>
            <ac:spMk id="5" creationId="{929CC157-956C-4D03-A41C-85E4DF1DDD7A}"/>
          </ac:spMkLst>
        </pc:spChg>
        <pc:spChg chg="mod">
          <ac:chgData name="Gautier CHEVRETON" userId="ba2d0461-0d4d-4183-ac59-a9328365ec29" providerId="ADAL" clId="{3158F700-9C68-4C65-8E64-9CE0E35468D2}" dt="2023-09-12T15:55:24.316" v="879" actId="20578"/>
          <ac:spMkLst>
            <pc:docMk/>
            <pc:sldMk cId="2298581401" sldId="2024"/>
            <ac:spMk id="20" creationId="{4EB8243C-C012-4EF4-AFAB-177D4ED1180E}"/>
          </ac:spMkLst>
        </pc:spChg>
        <pc:spChg chg="mod topLvl">
          <ac:chgData name="Gautier CHEVRETON" userId="ba2d0461-0d4d-4183-ac59-a9328365ec29" providerId="ADAL" clId="{3158F700-9C68-4C65-8E64-9CE0E35468D2}" dt="2023-09-12T15:58:23.989" v="888" actId="164"/>
          <ac:spMkLst>
            <pc:docMk/>
            <pc:sldMk cId="2298581401" sldId="2024"/>
            <ac:spMk id="40" creationId="{00EB645E-0252-49FF-B58C-782934014E2E}"/>
          </ac:spMkLst>
        </pc:spChg>
        <pc:spChg chg="mod topLvl">
          <ac:chgData name="Gautier CHEVRETON" userId="ba2d0461-0d4d-4183-ac59-a9328365ec29" providerId="ADAL" clId="{3158F700-9C68-4C65-8E64-9CE0E35468D2}" dt="2023-09-12T15:58:23.989" v="888" actId="164"/>
          <ac:spMkLst>
            <pc:docMk/>
            <pc:sldMk cId="2298581401" sldId="2024"/>
            <ac:spMk id="41" creationId="{87FD6EA9-2A38-4660-AAA2-CC297AC2D398}"/>
          </ac:spMkLst>
        </pc:spChg>
        <pc:spChg chg="mod topLvl">
          <ac:chgData name="Gautier CHEVRETON" userId="ba2d0461-0d4d-4183-ac59-a9328365ec29" providerId="ADAL" clId="{3158F700-9C68-4C65-8E64-9CE0E35468D2}" dt="2023-09-12T15:58:23.989" v="888" actId="164"/>
          <ac:spMkLst>
            <pc:docMk/>
            <pc:sldMk cId="2298581401" sldId="2024"/>
            <ac:spMk id="50" creationId="{6F072131-D901-47B2-AB79-F428FEBC3AAC}"/>
          </ac:spMkLst>
        </pc:spChg>
        <pc:spChg chg="mod">
          <ac:chgData name="Gautier CHEVRETON" userId="ba2d0461-0d4d-4183-ac59-a9328365ec29" providerId="ADAL" clId="{3158F700-9C68-4C65-8E64-9CE0E35468D2}" dt="2023-09-12T15:55:07.729" v="876" actId="14100"/>
          <ac:spMkLst>
            <pc:docMk/>
            <pc:sldMk cId="2298581401" sldId="2024"/>
            <ac:spMk id="80" creationId="{92B35D66-5B27-4AB8-A210-4361DEE3C185}"/>
          </ac:spMkLst>
        </pc:spChg>
        <pc:spChg chg="mod">
          <ac:chgData name="Gautier CHEVRETON" userId="ba2d0461-0d4d-4183-ac59-a9328365ec29" providerId="ADAL" clId="{3158F700-9C68-4C65-8E64-9CE0E35468D2}" dt="2023-09-12T15:54:54.618" v="872" actId="1076"/>
          <ac:spMkLst>
            <pc:docMk/>
            <pc:sldMk cId="2298581401" sldId="2024"/>
            <ac:spMk id="92" creationId="{2003D89E-E77B-48A6-8EBA-FF89581C8339}"/>
          </ac:spMkLst>
        </pc:spChg>
        <pc:spChg chg="mod topLvl">
          <ac:chgData name="Gautier CHEVRETON" userId="ba2d0461-0d4d-4183-ac59-a9328365ec29" providerId="ADAL" clId="{3158F700-9C68-4C65-8E64-9CE0E35468D2}" dt="2023-09-12T15:58:23.989" v="888" actId="164"/>
          <ac:spMkLst>
            <pc:docMk/>
            <pc:sldMk cId="2298581401" sldId="2024"/>
            <ac:spMk id="99" creationId="{C5A4FCA4-BD56-4526-9EA6-0E49F3B84681}"/>
          </ac:spMkLst>
        </pc:spChg>
        <pc:spChg chg="mod topLvl">
          <ac:chgData name="Gautier CHEVRETON" userId="ba2d0461-0d4d-4183-ac59-a9328365ec29" providerId="ADAL" clId="{3158F700-9C68-4C65-8E64-9CE0E35468D2}" dt="2023-09-12T15:58:23.989" v="888" actId="164"/>
          <ac:spMkLst>
            <pc:docMk/>
            <pc:sldMk cId="2298581401" sldId="2024"/>
            <ac:spMk id="100" creationId="{89BBFC61-43DC-48B9-B65B-9DEBFA2469FD}"/>
          </ac:spMkLst>
        </pc:spChg>
        <pc:spChg chg="mod">
          <ac:chgData name="Gautier CHEVRETON" userId="ba2d0461-0d4d-4183-ac59-a9328365ec29" providerId="ADAL" clId="{3158F700-9C68-4C65-8E64-9CE0E35468D2}" dt="2023-09-12T15:54:40.470" v="869" actId="1076"/>
          <ac:spMkLst>
            <pc:docMk/>
            <pc:sldMk cId="2298581401" sldId="2024"/>
            <ac:spMk id="101" creationId="{78C43C9B-6818-457D-8D6A-3E4823D38A52}"/>
          </ac:spMkLst>
        </pc:spChg>
        <pc:spChg chg="mod topLvl">
          <ac:chgData name="Gautier CHEVRETON" userId="ba2d0461-0d4d-4183-ac59-a9328365ec29" providerId="ADAL" clId="{3158F700-9C68-4C65-8E64-9CE0E35468D2}" dt="2023-09-12T15:58:23.989" v="888" actId="164"/>
          <ac:spMkLst>
            <pc:docMk/>
            <pc:sldMk cId="2298581401" sldId="2024"/>
            <ac:spMk id="103" creationId="{E9D279C4-99BB-46C4-9724-3A8F9F579B2A}"/>
          </ac:spMkLst>
        </pc:spChg>
        <pc:spChg chg="mod">
          <ac:chgData name="Gautier CHEVRETON" userId="ba2d0461-0d4d-4183-ac59-a9328365ec29" providerId="ADAL" clId="{3158F700-9C68-4C65-8E64-9CE0E35468D2}" dt="2023-09-12T15:54:16.450" v="856" actId="14100"/>
          <ac:spMkLst>
            <pc:docMk/>
            <pc:sldMk cId="2298581401" sldId="2024"/>
            <ac:spMk id="105" creationId="{452BB7CF-5221-4B87-AAB5-A3CB01511166}"/>
          </ac:spMkLst>
        </pc:spChg>
        <pc:spChg chg="mod">
          <ac:chgData name="Gautier CHEVRETON" userId="ba2d0461-0d4d-4183-ac59-a9328365ec29" providerId="ADAL" clId="{3158F700-9C68-4C65-8E64-9CE0E35468D2}" dt="2023-09-12T15:54:06.031" v="854" actId="20577"/>
          <ac:spMkLst>
            <pc:docMk/>
            <pc:sldMk cId="2298581401" sldId="2024"/>
            <ac:spMk id="108" creationId="{79FA5CEA-853F-42B7-BD36-047A0FA72EB1}"/>
          </ac:spMkLst>
        </pc:spChg>
        <pc:spChg chg="mod">
          <ac:chgData name="Gautier CHEVRETON" userId="ba2d0461-0d4d-4183-ac59-a9328365ec29" providerId="ADAL" clId="{3158F700-9C68-4C65-8E64-9CE0E35468D2}" dt="2023-09-12T15:53:52.514" v="850" actId="20577"/>
          <ac:spMkLst>
            <pc:docMk/>
            <pc:sldMk cId="2298581401" sldId="2024"/>
            <ac:spMk id="114" creationId="{0BD3CD87-6B96-4052-A93F-17DDE0FA134A}"/>
          </ac:spMkLst>
        </pc:spChg>
        <pc:grpChg chg="del mod">
          <ac:chgData name="Gautier CHEVRETON" userId="ba2d0461-0d4d-4183-ac59-a9328365ec29" providerId="ADAL" clId="{3158F700-9C68-4C65-8E64-9CE0E35468D2}" dt="2023-09-12T15:51:22.369" v="794" actId="165"/>
          <ac:grpSpMkLst>
            <pc:docMk/>
            <pc:sldMk cId="2298581401" sldId="2024"/>
            <ac:grpSpMk id="7" creationId="{119C9C5D-057B-4A8A-9B92-A62504E43057}"/>
          </ac:grpSpMkLst>
        </pc:grpChg>
        <pc:grpChg chg="add mod">
          <ac:chgData name="Gautier CHEVRETON" userId="ba2d0461-0d4d-4183-ac59-a9328365ec29" providerId="ADAL" clId="{3158F700-9C68-4C65-8E64-9CE0E35468D2}" dt="2023-09-12T15:58:23.989" v="888" actId="164"/>
          <ac:grpSpMkLst>
            <pc:docMk/>
            <pc:sldMk cId="2298581401" sldId="2024"/>
            <ac:grpSpMk id="14" creationId="{295F1B31-3FBA-E657-5EB2-E60C54CE4D76}"/>
          </ac:grpSpMkLst>
        </pc:grpChg>
        <pc:grpChg chg="mod">
          <ac:chgData name="Gautier CHEVRETON" userId="ba2d0461-0d4d-4183-ac59-a9328365ec29" providerId="ADAL" clId="{3158F700-9C68-4C65-8E64-9CE0E35468D2}" dt="2023-09-12T15:55:03.240" v="875" actId="1076"/>
          <ac:grpSpMkLst>
            <pc:docMk/>
            <pc:sldMk cId="2298581401" sldId="2024"/>
            <ac:grpSpMk id="78" creationId="{E5CC56F2-AC85-4341-B5C4-09A06B435ABF}"/>
          </ac:grpSpMkLst>
        </pc:grpChg>
        <pc:grpChg chg="mod">
          <ac:chgData name="Gautier CHEVRETON" userId="ba2d0461-0d4d-4183-ac59-a9328365ec29" providerId="ADAL" clId="{3158F700-9C68-4C65-8E64-9CE0E35468D2}" dt="2023-09-12T15:52:52.169" v="815" actId="1076"/>
          <ac:grpSpMkLst>
            <pc:docMk/>
            <pc:sldMk cId="2298581401" sldId="2024"/>
            <ac:grpSpMk id="90" creationId="{6CD4FF15-67BF-4222-9B33-0076BB1EBD0B}"/>
          </ac:grpSpMkLst>
        </pc:grpChg>
        <pc:grpChg chg="mod">
          <ac:chgData name="Gautier CHEVRETON" userId="ba2d0461-0d4d-4183-ac59-a9328365ec29" providerId="ADAL" clId="{3158F700-9C68-4C65-8E64-9CE0E35468D2}" dt="2023-09-12T15:53:04.931" v="821" actId="1076"/>
          <ac:grpSpMkLst>
            <pc:docMk/>
            <pc:sldMk cId="2298581401" sldId="2024"/>
            <ac:grpSpMk id="97" creationId="{D87985EB-5E38-4AF1-B8AF-20EF219D1C62}"/>
          </ac:grpSpMkLst>
        </pc:grpChg>
        <pc:grpChg chg="mod">
          <ac:chgData name="Gautier CHEVRETON" userId="ba2d0461-0d4d-4183-ac59-a9328365ec29" providerId="ADAL" clId="{3158F700-9C68-4C65-8E64-9CE0E35468D2}" dt="2023-09-12T15:54:03.870" v="853" actId="1076"/>
          <ac:grpSpMkLst>
            <pc:docMk/>
            <pc:sldMk cId="2298581401" sldId="2024"/>
            <ac:grpSpMk id="102" creationId="{80EE0294-E8FE-40C4-A52C-4377F5C73A92}"/>
          </ac:grpSpMkLst>
        </pc:grpChg>
        <pc:grpChg chg="mod">
          <ac:chgData name="Gautier CHEVRETON" userId="ba2d0461-0d4d-4183-ac59-a9328365ec29" providerId="ADAL" clId="{3158F700-9C68-4C65-8E64-9CE0E35468D2}" dt="2023-09-12T15:53:59.921" v="852" actId="1076"/>
          <ac:grpSpMkLst>
            <pc:docMk/>
            <pc:sldMk cId="2298581401" sldId="2024"/>
            <ac:grpSpMk id="106" creationId="{52FF0C07-EA41-4480-9F1D-8E328446BF28}"/>
          </ac:grpSpMkLst>
        </pc:grpChg>
        <pc:grpChg chg="mod">
          <ac:chgData name="Gautier CHEVRETON" userId="ba2d0461-0d4d-4183-ac59-a9328365ec29" providerId="ADAL" clId="{3158F700-9C68-4C65-8E64-9CE0E35468D2}" dt="2023-09-12T15:55:39.004" v="880" actId="1076"/>
          <ac:grpSpMkLst>
            <pc:docMk/>
            <pc:sldMk cId="2298581401" sldId="2024"/>
            <ac:grpSpMk id="112" creationId="{9B3AAA14-0DA9-4670-B446-F4D526D7F030}"/>
          </ac:grpSpMkLst>
        </pc:grpChg>
        <pc:picChg chg="del">
          <ac:chgData name="Gautier CHEVRETON" userId="ba2d0461-0d4d-4183-ac59-a9328365ec29" providerId="ADAL" clId="{3158F700-9C68-4C65-8E64-9CE0E35468D2}" dt="2023-09-12T15:51:52.901" v="804" actId="478"/>
          <ac:picMkLst>
            <pc:docMk/>
            <pc:sldMk cId="2298581401" sldId="2024"/>
            <ac:picMk id="6" creationId="{D4D8CC96-56AB-4391-991C-2338BBB5058B}"/>
          </ac:picMkLst>
        </pc:picChg>
        <pc:picChg chg="add mod ord">
          <ac:chgData name="Gautier CHEVRETON" userId="ba2d0461-0d4d-4183-ac59-a9328365ec29" providerId="ADAL" clId="{3158F700-9C68-4C65-8E64-9CE0E35468D2}" dt="2023-09-12T15:54:59.543" v="874" actId="1076"/>
          <ac:picMkLst>
            <pc:docMk/>
            <pc:sldMk cId="2298581401" sldId="2024"/>
            <ac:picMk id="8" creationId="{2BA28016-128C-F0F6-791B-47B72EAC892C}"/>
          </ac:picMkLst>
        </pc:picChg>
        <pc:cxnChg chg="mod">
          <ac:chgData name="Gautier CHEVRETON" userId="ba2d0461-0d4d-4183-ac59-a9328365ec29" providerId="ADAL" clId="{3158F700-9C68-4C65-8E64-9CE0E35468D2}" dt="2023-09-12T15:55:10.758" v="877" actId="14100"/>
          <ac:cxnSpMkLst>
            <pc:docMk/>
            <pc:sldMk cId="2298581401" sldId="2024"/>
            <ac:cxnSpMk id="79" creationId="{BF4D9952-3EF3-472A-98C1-A305F824935C}"/>
          </ac:cxnSpMkLst>
        </pc:cxnChg>
        <pc:cxnChg chg="mod">
          <ac:chgData name="Gautier CHEVRETON" userId="ba2d0461-0d4d-4183-ac59-a9328365ec29" providerId="ADAL" clId="{3158F700-9C68-4C65-8E64-9CE0E35468D2}" dt="2023-09-12T15:54:52.753" v="871" actId="14100"/>
          <ac:cxnSpMkLst>
            <pc:docMk/>
            <pc:sldMk cId="2298581401" sldId="2024"/>
            <ac:cxnSpMk id="91" creationId="{0ACE8343-03BD-438B-B350-D3201FE69378}"/>
          </ac:cxnSpMkLst>
        </pc:cxnChg>
        <pc:cxnChg chg="mod">
          <ac:chgData name="Gautier CHEVRETON" userId="ba2d0461-0d4d-4183-ac59-a9328365ec29" providerId="ADAL" clId="{3158F700-9C68-4C65-8E64-9CE0E35468D2}" dt="2023-09-12T15:54:37.834" v="868" actId="14100"/>
          <ac:cxnSpMkLst>
            <pc:docMk/>
            <pc:sldMk cId="2298581401" sldId="2024"/>
            <ac:cxnSpMk id="98" creationId="{0BCF7418-FC0F-482D-BC95-AA44A0B6E553}"/>
          </ac:cxnSpMkLst>
        </pc:cxnChg>
        <pc:cxnChg chg="mod">
          <ac:chgData name="Gautier CHEVRETON" userId="ba2d0461-0d4d-4183-ac59-a9328365ec29" providerId="ADAL" clId="{3158F700-9C68-4C65-8E64-9CE0E35468D2}" dt="2023-09-12T15:54:18.213" v="857" actId="14100"/>
          <ac:cxnSpMkLst>
            <pc:docMk/>
            <pc:sldMk cId="2298581401" sldId="2024"/>
            <ac:cxnSpMk id="104" creationId="{899F60AF-BA8A-4DCF-A2E2-843A7AA6F119}"/>
          </ac:cxnSpMkLst>
        </pc:cxnChg>
      </pc:sldChg>
      <pc:sldChg chg="addSp delSp modSp mod">
        <pc:chgData name="Gautier CHEVRETON" userId="ba2d0461-0d4d-4183-ac59-a9328365ec29" providerId="ADAL" clId="{3158F700-9C68-4C65-8E64-9CE0E35468D2}" dt="2023-09-12T16:15:06.427" v="1175" actId="478"/>
        <pc:sldMkLst>
          <pc:docMk/>
          <pc:sldMk cId="2308011871" sldId="2025"/>
        </pc:sldMkLst>
        <pc:spChg chg="mod">
          <ac:chgData name="Gautier CHEVRETON" userId="ba2d0461-0d4d-4183-ac59-a9328365ec29" providerId="ADAL" clId="{3158F700-9C68-4C65-8E64-9CE0E35468D2}" dt="2023-09-12T16:09:09.450" v="927"/>
          <ac:spMkLst>
            <pc:docMk/>
            <pc:sldMk cId="2308011871" sldId="2025"/>
            <ac:spMk id="5" creationId="{929CC157-956C-4D03-A41C-85E4DF1DDD7A}"/>
          </ac:spMkLst>
        </pc:spChg>
        <pc:spChg chg="mod topLvl">
          <ac:chgData name="Gautier CHEVRETON" userId="ba2d0461-0d4d-4183-ac59-a9328365ec29" providerId="ADAL" clId="{3158F700-9C68-4C65-8E64-9CE0E35468D2}" dt="2023-09-12T16:00:44.780" v="903" actId="465"/>
          <ac:spMkLst>
            <pc:docMk/>
            <pc:sldMk cId="2308011871" sldId="2025"/>
            <ac:spMk id="11" creationId="{2BDAD7CD-97B8-9601-ABED-551DF229D345}"/>
          </ac:spMkLst>
        </pc:spChg>
        <pc:spChg chg="mod topLvl">
          <ac:chgData name="Gautier CHEVRETON" userId="ba2d0461-0d4d-4183-ac59-a9328365ec29" providerId="ADAL" clId="{3158F700-9C68-4C65-8E64-9CE0E35468D2}" dt="2023-09-12T16:00:44.780" v="903" actId="465"/>
          <ac:spMkLst>
            <pc:docMk/>
            <pc:sldMk cId="2308011871" sldId="2025"/>
            <ac:spMk id="12" creationId="{78B20F53-63B6-E585-2C21-E47D1E3BFFCC}"/>
          </ac:spMkLst>
        </pc:spChg>
        <pc:spChg chg="mod topLvl">
          <ac:chgData name="Gautier CHEVRETON" userId="ba2d0461-0d4d-4183-ac59-a9328365ec29" providerId="ADAL" clId="{3158F700-9C68-4C65-8E64-9CE0E35468D2}" dt="2023-09-12T16:00:44.780" v="903" actId="465"/>
          <ac:spMkLst>
            <pc:docMk/>
            <pc:sldMk cId="2308011871" sldId="2025"/>
            <ac:spMk id="13" creationId="{0971CF1C-8CEF-BCA8-545E-51B8BFE3C733}"/>
          </ac:spMkLst>
        </pc:spChg>
        <pc:spChg chg="mod topLvl">
          <ac:chgData name="Gautier CHEVRETON" userId="ba2d0461-0d4d-4183-ac59-a9328365ec29" providerId="ADAL" clId="{3158F700-9C68-4C65-8E64-9CE0E35468D2}" dt="2023-09-12T16:00:43.745" v="902" actId="552"/>
          <ac:spMkLst>
            <pc:docMk/>
            <pc:sldMk cId="2308011871" sldId="2025"/>
            <ac:spMk id="14" creationId="{488A160D-51DF-B578-C983-B3F7C749662C}"/>
          </ac:spMkLst>
        </pc:spChg>
        <pc:spChg chg="mod topLvl">
          <ac:chgData name="Gautier CHEVRETON" userId="ba2d0461-0d4d-4183-ac59-a9328365ec29" providerId="ADAL" clId="{3158F700-9C68-4C65-8E64-9CE0E35468D2}" dt="2023-09-12T16:00:43.745" v="902" actId="552"/>
          <ac:spMkLst>
            <pc:docMk/>
            <pc:sldMk cId="2308011871" sldId="2025"/>
            <ac:spMk id="15" creationId="{80B2070A-9573-00E2-8E9E-679A49E1BBB2}"/>
          </ac:spMkLst>
        </pc:spChg>
        <pc:spChg chg="mod topLvl">
          <ac:chgData name="Gautier CHEVRETON" userId="ba2d0461-0d4d-4183-ac59-a9328365ec29" providerId="ADAL" clId="{3158F700-9C68-4C65-8E64-9CE0E35468D2}" dt="2023-09-12T16:00:44.780" v="903" actId="465"/>
          <ac:spMkLst>
            <pc:docMk/>
            <pc:sldMk cId="2308011871" sldId="2025"/>
            <ac:spMk id="16" creationId="{111A3C4F-E2D2-8AB3-1B1C-F90F3718EB4B}"/>
          </ac:spMkLst>
        </pc:spChg>
        <pc:spChg chg="del">
          <ac:chgData name="Gautier CHEVRETON" userId="ba2d0461-0d4d-4183-ac59-a9328365ec29" providerId="ADAL" clId="{3158F700-9C68-4C65-8E64-9CE0E35468D2}" dt="2023-09-12T16:10:28.820" v="934" actId="478"/>
          <ac:spMkLst>
            <pc:docMk/>
            <pc:sldMk cId="2308011871" sldId="2025"/>
            <ac:spMk id="19" creationId="{89878A7D-EAC1-4414-92D2-9F8DDD136BDD}"/>
          </ac:spMkLst>
        </pc:spChg>
        <pc:spChg chg="add mod">
          <ac:chgData name="Gautier CHEVRETON" userId="ba2d0461-0d4d-4183-ac59-a9328365ec29" providerId="ADAL" clId="{3158F700-9C68-4C65-8E64-9CE0E35468D2}" dt="2023-09-12T16:10:04.630" v="933" actId="20577"/>
          <ac:spMkLst>
            <pc:docMk/>
            <pc:sldMk cId="2308011871" sldId="2025"/>
            <ac:spMk id="23" creationId="{B7A953B0-941D-644A-D533-5DBA6A258A9C}"/>
          </ac:spMkLst>
        </pc:spChg>
        <pc:spChg chg="add mod">
          <ac:chgData name="Gautier CHEVRETON" userId="ba2d0461-0d4d-4183-ac59-a9328365ec29" providerId="ADAL" clId="{3158F700-9C68-4C65-8E64-9CE0E35468D2}" dt="2023-09-12T16:14:47.408" v="1174" actId="20577"/>
          <ac:spMkLst>
            <pc:docMk/>
            <pc:sldMk cId="2308011871" sldId="2025"/>
            <ac:spMk id="25" creationId="{471501A5-CEC4-CB4E-713F-C320471717FB}"/>
          </ac:spMkLst>
        </pc:spChg>
        <pc:spChg chg="del mod">
          <ac:chgData name="Gautier CHEVRETON" userId="ba2d0461-0d4d-4183-ac59-a9328365ec29" providerId="ADAL" clId="{3158F700-9C68-4C65-8E64-9CE0E35468D2}" dt="2023-09-12T16:02:52.227" v="919" actId="478"/>
          <ac:spMkLst>
            <pc:docMk/>
            <pc:sldMk cId="2308011871" sldId="2025"/>
            <ac:spMk id="80" creationId="{FC2450AE-5AC4-4B4C-85AD-2E7084BA120F}"/>
          </ac:spMkLst>
        </pc:spChg>
        <pc:spChg chg="mod">
          <ac:chgData name="Gautier CHEVRETON" userId="ba2d0461-0d4d-4183-ac59-a9328365ec29" providerId="ADAL" clId="{3158F700-9C68-4C65-8E64-9CE0E35468D2}" dt="2023-09-12T16:09:48.718" v="929" actId="571"/>
          <ac:spMkLst>
            <pc:docMk/>
            <pc:sldMk cId="2308011871" sldId="2025"/>
            <ac:spMk id="83" creationId="{38ECFE41-69E7-47CA-80E1-D4E4DAF80F0F}"/>
          </ac:spMkLst>
        </pc:spChg>
        <pc:spChg chg="mod">
          <ac:chgData name="Gautier CHEVRETON" userId="ba2d0461-0d4d-4183-ac59-a9328365ec29" providerId="ADAL" clId="{3158F700-9C68-4C65-8E64-9CE0E35468D2}" dt="2023-09-12T16:09:48.718" v="929" actId="571"/>
          <ac:spMkLst>
            <pc:docMk/>
            <pc:sldMk cId="2308011871" sldId="2025"/>
            <ac:spMk id="86" creationId="{2BDD765F-80A1-4F18-8DAF-C3C47652FF3F}"/>
          </ac:spMkLst>
        </pc:spChg>
        <pc:spChg chg="mod">
          <ac:chgData name="Gautier CHEVRETON" userId="ba2d0461-0d4d-4183-ac59-a9328365ec29" providerId="ADAL" clId="{3158F700-9C68-4C65-8E64-9CE0E35468D2}" dt="2023-09-12T16:09:48.718" v="929" actId="571"/>
          <ac:spMkLst>
            <pc:docMk/>
            <pc:sldMk cId="2308011871" sldId="2025"/>
            <ac:spMk id="97" creationId="{ED418AB4-DCC8-4630-9A67-D1F62387C751}"/>
          </ac:spMkLst>
        </pc:spChg>
        <pc:spChg chg="mod">
          <ac:chgData name="Gautier CHEVRETON" userId="ba2d0461-0d4d-4183-ac59-a9328365ec29" providerId="ADAL" clId="{3158F700-9C68-4C65-8E64-9CE0E35468D2}" dt="2023-09-12T16:09:48.718" v="929" actId="571"/>
          <ac:spMkLst>
            <pc:docMk/>
            <pc:sldMk cId="2308011871" sldId="2025"/>
            <ac:spMk id="179" creationId="{52BC3373-2355-487A-A742-06DE5CDF5695}"/>
          </ac:spMkLst>
        </pc:spChg>
        <pc:spChg chg="mod ord">
          <ac:chgData name="Gautier CHEVRETON" userId="ba2d0461-0d4d-4183-ac59-a9328365ec29" providerId="ADAL" clId="{3158F700-9C68-4C65-8E64-9CE0E35468D2}" dt="2023-09-12T16:01:02.149" v="905" actId="1076"/>
          <ac:spMkLst>
            <pc:docMk/>
            <pc:sldMk cId="2308011871" sldId="2025"/>
            <ac:spMk id="180" creationId="{5C335DCA-0577-4820-9D6C-2C645A56ACB4}"/>
          </ac:spMkLst>
        </pc:spChg>
        <pc:grpChg chg="del mod ord">
          <ac:chgData name="Gautier CHEVRETON" userId="ba2d0461-0d4d-4183-ac59-a9328365ec29" providerId="ADAL" clId="{3158F700-9C68-4C65-8E64-9CE0E35468D2}" dt="2023-09-12T16:10:28.820" v="934" actId="478"/>
          <ac:grpSpMkLst>
            <pc:docMk/>
            <pc:sldMk cId="2308011871" sldId="2025"/>
            <ac:grpSpMk id="7" creationId="{FF5561D6-8096-473A-AF78-A99AF93E2E02}"/>
          </ac:grpSpMkLst>
        </pc:grpChg>
        <pc:grpChg chg="add del mod">
          <ac:chgData name="Gautier CHEVRETON" userId="ba2d0461-0d4d-4183-ac59-a9328365ec29" providerId="ADAL" clId="{3158F700-9C68-4C65-8E64-9CE0E35468D2}" dt="2023-09-12T16:00:41.298" v="901" actId="165"/>
          <ac:grpSpMkLst>
            <pc:docMk/>
            <pc:sldMk cId="2308011871" sldId="2025"/>
            <ac:grpSpMk id="9" creationId="{43FA2F25-60B1-47E3-6DD8-936C52E9DAB5}"/>
          </ac:grpSpMkLst>
        </pc:grpChg>
        <pc:grpChg chg="del">
          <ac:chgData name="Gautier CHEVRETON" userId="ba2d0461-0d4d-4183-ac59-a9328365ec29" providerId="ADAL" clId="{3158F700-9C68-4C65-8E64-9CE0E35468D2}" dt="2023-09-12T15:58:29.284" v="889" actId="478"/>
          <ac:grpSpMkLst>
            <pc:docMk/>
            <pc:sldMk cId="2308011871" sldId="2025"/>
            <ac:grpSpMk id="89" creationId="{2CEC4019-B04D-4BAC-AA0A-DA97D4E59F90}"/>
          </ac:grpSpMkLst>
        </pc:grpChg>
        <pc:grpChg chg="del mod ord">
          <ac:chgData name="Gautier CHEVRETON" userId="ba2d0461-0d4d-4183-ac59-a9328365ec29" providerId="ADAL" clId="{3158F700-9C68-4C65-8E64-9CE0E35468D2}" dt="2023-09-12T16:10:28.820" v="934" actId="478"/>
          <ac:grpSpMkLst>
            <pc:docMk/>
            <pc:sldMk cId="2308011871" sldId="2025"/>
            <ac:grpSpMk id="181" creationId="{2078CD7E-B22A-49AE-AF17-DBA56E8820E2}"/>
          </ac:grpSpMkLst>
        </pc:grpChg>
        <pc:grpChg chg="del mod ord">
          <ac:chgData name="Gautier CHEVRETON" userId="ba2d0461-0d4d-4183-ac59-a9328365ec29" providerId="ADAL" clId="{3158F700-9C68-4C65-8E64-9CE0E35468D2}" dt="2023-09-12T16:10:28.820" v="934" actId="478"/>
          <ac:grpSpMkLst>
            <pc:docMk/>
            <pc:sldMk cId="2308011871" sldId="2025"/>
            <ac:grpSpMk id="187" creationId="{9743F21C-9A0C-4FC6-BED0-F6A20235947B}"/>
          </ac:grpSpMkLst>
        </pc:grpChg>
        <pc:grpChg chg="del mod ord">
          <ac:chgData name="Gautier CHEVRETON" userId="ba2d0461-0d4d-4183-ac59-a9328365ec29" providerId="ADAL" clId="{3158F700-9C68-4C65-8E64-9CE0E35468D2}" dt="2023-09-12T16:10:28.820" v="934" actId="478"/>
          <ac:grpSpMkLst>
            <pc:docMk/>
            <pc:sldMk cId="2308011871" sldId="2025"/>
            <ac:grpSpMk id="193" creationId="{FE57EB6D-6840-4D3B-B0FF-80552D2487CB}"/>
          </ac:grpSpMkLst>
        </pc:grpChg>
        <pc:grpChg chg="del mod ord">
          <ac:chgData name="Gautier CHEVRETON" userId="ba2d0461-0d4d-4183-ac59-a9328365ec29" providerId="ADAL" clId="{3158F700-9C68-4C65-8E64-9CE0E35468D2}" dt="2023-09-12T16:10:28.820" v="934" actId="478"/>
          <ac:grpSpMkLst>
            <pc:docMk/>
            <pc:sldMk cId="2308011871" sldId="2025"/>
            <ac:grpSpMk id="199" creationId="{166621AD-AF52-44BF-93C1-FBE511F550C7}"/>
          </ac:grpSpMkLst>
        </pc:grpChg>
        <pc:grpChg chg="del mod ord">
          <ac:chgData name="Gautier CHEVRETON" userId="ba2d0461-0d4d-4183-ac59-a9328365ec29" providerId="ADAL" clId="{3158F700-9C68-4C65-8E64-9CE0E35468D2}" dt="2023-09-12T16:10:28.820" v="934" actId="478"/>
          <ac:grpSpMkLst>
            <pc:docMk/>
            <pc:sldMk cId="2308011871" sldId="2025"/>
            <ac:grpSpMk id="205" creationId="{359119E8-7A78-4E91-B331-0C8563CA52E8}"/>
          </ac:grpSpMkLst>
        </pc:grpChg>
        <pc:graphicFrameChg chg="add del mod modGraphic">
          <ac:chgData name="Gautier CHEVRETON" userId="ba2d0461-0d4d-4183-ac59-a9328365ec29" providerId="ADAL" clId="{3158F700-9C68-4C65-8E64-9CE0E35468D2}" dt="2023-09-12T16:12:41.337" v="1008" actId="478"/>
          <ac:graphicFrameMkLst>
            <pc:docMk/>
            <pc:sldMk cId="2308011871" sldId="2025"/>
            <ac:graphicFrameMk id="24" creationId="{E1278BDA-C277-F52C-377F-A3184E6299C7}"/>
          </ac:graphicFrameMkLst>
        </pc:graphicFrameChg>
        <pc:picChg chg="del">
          <ac:chgData name="Gautier CHEVRETON" userId="ba2d0461-0d4d-4183-ac59-a9328365ec29" providerId="ADAL" clId="{3158F700-9C68-4C65-8E64-9CE0E35468D2}" dt="2023-09-12T15:58:04.860" v="882" actId="478"/>
          <ac:picMkLst>
            <pc:docMk/>
            <pc:sldMk cId="2308011871" sldId="2025"/>
            <ac:picMk id="6" creationId="{771A4A52-AAAD-4045-B759-BDEAAB7139A5}"/>
          </ac:picMkLst>
        </pc:picChg>
        <pc:picChg chg="add del mod modCrop">
          <ac:chgData name="Gautier CHEVRETON" userId="ba2d0461-0d4d-4183-ac59-a9328365ec29" providerId="ADAL" clId="{3158F700-9C68-4C65-8E64-9CE0E35468D2}" dt="2023-09-12T16:02:06.396" v="906" actId="478"/>
          <ac:picMkLst>
            <pc:docMk/>
            <pc:sldMk cId="2308011871" sldId="2025"/>
            <ac:picMk id="8" creationId="{5EA093E3-6743-6F41-3465-018D88F5ED6D}"/>
          </ac:picMkLst>
        </pc:picChg>
        <pc:picChg chg="add mod">
          <ac:chgData name="Gautier CHEVRETON" userId="ba2d0461-0d4d-4183-ac59-a9328365ec29" providerId="ADAL" clId="{3158F700-9C68-4C65-8E64-9CE0E35468D2}" dt="2023-09-12T16:02:21.796" v="910" actId="14100"/>
          <ac:picMkLst>
            <pc:docMk/>
            <pc:sldMk cId="2308011871" sldId="2025"/>
            <ac:picMk id="18" creationId="{0400BFC7-7498-81D2-2C0D-2398015D8607}"/>
          </ac:picMkLst>
        </pc:picChg>
        <pc:picChg chg="add del mod">
          <ac:chgData name="Gautier CHEVRETON" userId="ba2d0461-0d4d-4183-ac59-a9328365ec29" providerId="ADAL" clId="{3158F700-9C68-4C65-8E64-9CE0E35468D2}" dt="2023-09-12T16:15:06.427" v="1175" actId="478"/>
          <ac:picMkLst>
            <pc:docMk/>
            <pc:sldMk cId="2308011871" sldId="2025"/>
            <ac:picMk id="22" creationId="{143689D5-B534-4512-3A25-3E42A5FB84E5}"/>
          </ac:picMkLst>
        </pc:picChg>
      </pc:sldChg>
      <pc:sldChg chg="addSp delSp modSp mod">
        <pc:chgData name="Gautier CHEVRETON" userId="ba2d0461-0d4d-4183-ac59-a9328365ec29" providerId="ADAL" clId="{3158F700-9C68-4C65-8E64-9CE0E35468D2}" dt="2023-10-17T08:28:25.287" v="7177" actId="6549"/>
        <pc:sldMkLst>
          <pc:docMk/>
          <pc:sldMk cId="1648856021" sldId="2029"/>
        </pc:sldMkLst>
        <pc:spChg chg="mod">
          <ac:chgData name="Gautier CHEVRETON" userId="ba2d0461-0d4d-4183-ac59-a9328365ec29" providerId="ADAL" clId="{3158F700-9C68-4C65-8E64-9CE0E35468D2}" dt="2023-10-17T08:28:25.287" v="7177" actId="6549"/>
          <ac:spMkLst>
            <pc:docMk/>
            <pc:sldMk cId="1648856021" sldId="2029"/>
            <ac:spMk id="2" creationId="{41FC6C56-6E20-4E5E-9431-6FF9F4F13299}"/>
          </ac:spMkLst>
        </pc:spChg>
        <pc:spChg chg="mod">
          <ac:chgData name="Gautier CHEVRETON" userId="ba2d0461-0d4d-4183-ac59-a9328365ec29" providerId="ADAL" clId="{3158F700-9C68-4C65-8E64-9CE0E35468D2}" dt="2023-09-13T10:10:45.153" v="2987" actId="20577"/>
          <ac:spMkLst>
            <pc:docMk/>
            <pc:sldMk cId="1648856021" sldId="2029"/>
            <ac:spMk id="27" creationId="{B4EB3D2A-4E85-4AE8-9FD2-66BC092F836C}"/>
          </ac:spMkLst>
        </pc:spChg>
        <pc:spChg chg="mod">
          <ac:chgData name="Gautier CHEVRETON" userId="ba2d0461-0d4d-4183-ac59-a9328365ec29" providerId="ADAL" clId="{3158F700-9C68-4C65-8E64-9CE0E35468D2}" dt="2023-09-13T10:11:20.774" v="2998" actId="1076"/>
          <ac:spMkLst>
            <pc:docMk/>
            <pc:sldMk cId="1648856021" sldId="2029"/>
            <ac:spMk id="29" creationId="{571A6D8F-5A81-43CC-AC57-C952094D15A0}"/>
          </ac:spMkLst>
        </pc:spChg>
        <pc:spChg chg="mod">
          <ac:chgData name="Gautier CHEVRETON" userId="ba2d0461-0d4d-4183-ac59-a9328365ec29" providerId="ADAL" clId="{3158F700-9C68-4C65-8E64-9CE0E35468D2}" dt="2023-10-09T13:01:15.517" v="5984" actId="1076"/>
          <ac:spMkLst>
            <pc:docMk/>
            <pc:sldMk cId="1648856021" sldId="2029"/>
            <ac:spMk id="30" creationId="{4C00C056-A571-4CF7-92A4-14B552620B65}"/>
          </ac:spMkLst>
        </pc:spChg>
        <pc:graphicFrameChg chg="add del mod">
          <ac:chgData name="Gautier CHEVRETON" userId="ba2d0461-0d4d-4183-ac59-a9328365ec29" providerId="ADAL" clId="{3158F700-9C68-4C65-8E64-9CE0E35468D2}" dt="2023-10-09T13:00:25.016" v="5969"/>
          <ac:graphicFrameMkLst>
            <pc:docMk/>
            <pc:sldMk cId="1648856021" sldId="2029"/>
            <ac:graphicFrameMk id="4" creationId="{FB90F77F-B046-3C56-23FB-A54B23E77EFE}"/>
          </ac:graphicFrameMkLst>
        </pc:graphicFrameChg>
        <pc:graphicFrameChg chg="add mod">
          <ac:chgData name="Gautier CHEVRETON" userId="ba2d0461-0d4d-4183-ac59-a9328365ec29" providerId="ADAL" clId="{3158F700-9C68-4C65-8E64-9CE0E35468D2}" dt="2023-10-09T13:01:43.274" v="5986" actId="14100"/>
          <ac:graphicFrameMkLst>
            <pc:docMk/>
            <pc:sldMk cId="1648856021" sldId="2029"/>
            <ac:graphicFrameMk id="6" creationId="{FB90F77F-B046-3C56-23FB-A54B23E77EFE}"/>
          </ac:graphicFrameMkLst>
        </pc:graphicFrameChg>
        <pc:graphicFrameChg chg="add del mod ord">
          <ac:chgData name="Gautier CHEVRETON" userId="ba2d0461-0d4d-4183-ac59-a9328365ec29" providerId="ADAL" clId="{3158F700-9C68-4C65-8E64-9CE0E35468D2}" dt="2023-10-09T13:00:21.185" v="5967" actId="478"/>
          <ac:graphicFrameMkLst>
            <pc:docMk/>
            <pc:sldMk cId="1648856021" sldId="2029"/>
            <ac:graphicFrameMk id="7" creationId="{FB90F77F-B046-3C56-23FB-A54B23E77EFE}"/>
          </ac:graphicFrameMkLst>
        </pc:graphicFrameChg>
        <pc:graphicFrameChg chg="del">
          <ac:chgData name="Gautier CHEVRETON" userId="ba2d0461-0d4d-4183-ac59-a9328365ec29" providerId="ADAL" clId="{3158F700-9C68-4C65-8E64-9CE0E35468D2}" dt="2023-09-13T10:10:35.619" v="2977" actId="478"/>
          <ac:graphicFrameMkLst>
            <pc:docMk/>
            <pc:sldMk cId="1648856021" sldId="2029"/>
            <ac:graphicFrameMk id="25" creationId="{107500E0-F3C9-4119-87E0-F3B8D2BC7AB2}"/>
          </ac:graphicFrameMkLst>
        </pc:graphicFrameChg>
        <pc:picChg chg="add mod">
          <ac:chgData name="Gautier CHEVRETON" userId="ba2d0461-0d4d-4183-ac59-a9328365ec29" providerId="ADAL" clId="{3158F700-9C68-4C65-8E64-9CE0E35468D2}" dt="2023-10-09T13:01:49.211" v="5989" actId="14100"/>
          <ac:picMkLst>
            <pc:docMk/>
            <pc:sldMk cId="1648856021" sldId="2029"/>
            <ac:picMk id="9" creationId="{9E596E6E-DE0B-12D9-EC1E-D82D87EE7CD8}"/>
          </ac:picMkLst>
        </pc:picChg>
      </pc:sldChg>
      <pc:sldChg chg="addSp delSp modSp mod">
        <pc:chgData name="Gautier CHEVRETON" userId="ba2d0461-0d4d-4183-ac59-a9328365ec29" providerId="ADAL" clId="{3158F700-9C68-4C65-8E64-9CE0E35468D2}" dt="2023-09-12T16:19:06.445" v="1246" actId="1076"/>
        <pc:sldMkLst>
          <pc:docMk/>
          <pc:sldMk cId="715881901" sldId="2032"/>
        </pc:sldMkLst>
        <pc:spChg chg="mod">
          <ac:chgData name="Gautier CHEVRETON" userId="ba2d0461-0d4d-4183-ac59-a9328365ec29" providerId="ADAL" clId="{3158F700-9C68-4C65-8E64-9CE0E35468D2}" dt="2023-09-12T16:15:12.635" v="1176"/>
          <ac:spMkLst>
            <pc:docMk/>
            <pc:sldMk cId="715881901" sldId="2032"/>
            <ac:spMk id="5" creationId="{929CC157-956C-4D03-A41C-85E4DF1DDD7A}"/>
          </ac:spMkLst>
        </pc:spChg>
        <pc:spChg chg="add mod">
          <ac:chgData name="Gautier CHEVRETON" userId="ba2d0461-0d4d-4183-ac59-a9328365ec29" providerId="ADAL" clId="{3158F700-9C68-4C65-8E64-9CE0E35468D2}" dt="2023-09-12T16:18:44.597" v="1230" actId="1076"/>
          <ac:spMkLst>
            <pc:docMk/>
            <pc:sldMk cId="715881901" sldId="2032"/>
            <ac:spMk id="9" creationId="{97F0BB03-80C8-AE15-22A1-1170CD4908D5}"/>
          </ac:spMkLst>
        </pc:spChg>
        <pc:spChg chg="add mod">
          <ac:chgData name="Gautier CHEVRETON" userId="ba2d0461-0d4d-4183-ac59-a9328365ec29" providerId="ADAL" clId="{3158F700-9C68-4C65-8E64-9CE0E35468D2}" dt="2023-09-12T16:18:46.619" v="1232" actId="1076"/>
          <ac:spMkLst>
            <pc:docMk/>
            <pc:sldMk cId="715881901" sldId="2032"/>
            <ac:spMk id="10" creationId="{E193BB6A-F926-6326-F69E-49312E743110}"/>
          </ac:spMkLst>
        </pc:spChg>
        <pc:spChg chg="add mod">
          <ac:chgData name="Gautier CHEVRETON" userId="ba2d0461-0d4d-4183-ac59-a9328365ec29" providerId="ADAL" clId="{3158F700-9C68-4C65-8E64-9CE0E35468D2}" dt="2023-09-12T16:18:49.251" v="1234" actId="1076"/>
          <ac:spMkLst>
            <pc:docMk/>
            <pc:sldMk cId="715881901" sldId="2032"/>
            <ac:spMk id="11" creationId="{FD991879-5941-2286-A51D-B08FCF22D2B9}"/>
          </ac:spMkLst>
        </pc:spChg>
        <pc:spChg chg="add mod">
          <ac:chgData name="Gautier CHEVRETON" userId="ba2d0461-0d4d-4183-ac59-a9328365ec29" providerId="ADAL" clId="{3158F700-9C68-4C65-8E64-9CE0E35468D2}" dt="2023-09-12T16:18:51.415" v="1236" actId="1076"/>
          <ac:spMkLst>
            <pc:docMk/>
            <pc:sldMk cId="715881901" sldId="2032"/>
            <ac:spMk id="12" creationId="{A39DEEAA-7E47-17FA-1110-FB422F399149}"/>
          </ac:spMkLst>
        </pc:spChg>
        <pc:spChg chg="add mod">
          <ac:chgData name="Gautier CHEVRETON" userId="ba2d0461-0d4d-4183-ac59-a9328365ec29" providerId="ADAL" clId="{3158F700-9C68-4C65-8E64-9CE0E35468D2}" dt="2023-09-12T16:18:54.522" v="1238" actId="1076"/>
          <ac:spMkLst>
            <pc:docMk/>
            <pc:sldMk cId="715881901" sldId="2032"/>
            <ac:spMk id="13" creationId="{5C6F08F6-FD81-8460-3B44-D7530FB57CF0}"/>
          </ac:spMkLst>
        </pc:spChg>
        <pc:spChg chg="add mod">
          <ac:chgData name="Gautier CHEVRETON" userId="ba2d0461-0d4d-4183-ac59-a9328365ec29" providerId="ADAL" clId="{3158F700-9C68-4C65-8E64-9CE0E35468D2}" dt="2023-09-12T16:18:58.980" v="1242" actId="1076"/>
          <ac:spMkLst>
            <pc:docMk/>
            <pc:sldMk cId="715881901" sldId="2032"/>
            <ac:spMk id="14" creationId="{DEFF0282-98F8-5F3B-AE11-7C7591F74A8B}"/>
          </ac:spMkLst>
        </pc:spChg>
        <pc:spChg chg="add mod">
          <ac:chgData name="Gautier CHEVRETON" userId="ba2d0461-0d4d-4183-ac59-a9328365ec29" providerId="ADAL" clId="{3158F700-9C68-4C65-8E64-9CE0E35468D2}" dt="2023-09-12T16:19:03.850" v="1244" actId="1076"/>
          <ac:spMkLst>
            <pc:docMk/>
            <pc:sldMk cId="715881901" sldId="2032"/>
            <ac:spMk id="15" creationId="{0CE554D8-DC72-3C75-CBBE-146C6FC5FF43}"/>
          </ac:spMkLst>
        </pc:spChg>
        <pc:spChg chg="add mod">
          <ac:chgData name="Gautier CHEVRETON" userId="ba2d0461-0d4d-4183-ac59-a9328365ec29" providerId="ADAL" clId="{3158F700-9C68-4C65-8E64-9CE0E35468D2}" dt="2023-09-12T16:19:06.445" v="1246" actId="1076"/>
          <ac:spMkLst>
            <pc:docMk/>
            <pc:sldMk cId="715881901" sldId="2032"/>
            <ac:spMk id="16" creationId="{CE752237-C6DD-64DB-90D9-D6612F65E791}"/>
          </ac:spMkLst>
        </pc:spChg>
        <pc:spChg chg="mod">
          <ac:chgData name="Gautier CHEVRETON" userId="ba2d0461-0d4d-4183-ac59-a9328365ec29" providerId="ADAL" clId="{3158F700-9C68-4C65-8E64-9CE0E35468D2}" dt="2023-09-12T16:18:33.903" v="1227" actId="1076"/>
          <ac:spMkLst>
            <pc:docMk/>
            <pc:sldMk cId="715881901" sldId="2032"/>
            <ac:spMk id="19" creationId="{89878A7D-EAC1-4414-92D2-9F8DDD136BDD}"/>
          </ac:spMkLst>
        </pc:spChg>
        <pc:spChg chg="mod">
          <ac:chgData name="Gautier CHEVRETON" userId="ba2d0461-0d4d-4183-ac59-a9328365ec29" providerId="ADAL" clId="{3158F700-9C68-4C65-8E64-9CE0E35468D2}" dt="2023-09-12T16:18:15.299" v="1225" actId="20577"/>
          <ac:spMkLst>
            <pc:docMk/>
            <pc:sldMk cId="715881901" sldId="2032"/>
            <ac:spMk id="20" creationId="{4EB8243C-C012-4EF4-AFAB-177D4ED1180E}"/>
          </ac:spMkLst>
        </pc:spChg>
        <pc:spChg chg="del mod">
          <ac:chgData name="Gautier CHEVRETON" userId="ba2d0461-0d4d-4183-ac59-a9328365ec29" providerId="ADAL" clId="{3158F700-9C68-4C65-8E64-9CE0E35468D2}" dt="2023-09-12T16:18:30.806" v="1226" actId="478"/>
          <ac:spMkLst>
            <pc:docMk/>
            <pc:sldMk cId="715881901" sldId="2032"/>
            <ac:spMk id="34" creationId="{A35BCB00-B04E-487E-8267-C1FAC45B605A}"/>
          </ac:spMkLst>
        </pc:spChg>
        <pc:spChg chg="del">
          <ac:chgData name="Gautier CHEVRETON" userId="ba2d0461-0d4d-4183-ac59-a9328365ec29" providerId="ADAL" clId="{3158F700-9C68-4C65-8E64-9CE0E35468D2}" dt="2023-09-12T16:18:30.806" v="1226" actId="478"/>
          <ac:spMkLst>
            <pc:docMk/>
            <pc:sldMk cId="715881901" sldId="2032"/>
            <ac:spMk id="35" creationId="{96D65B02-EDE7-46D5-AC1A-493349B5CED3}"/>
          </ac:spMkLst>
        </pc:spChg>
        <pc:spChg chg="del">
          <ac:chgData name="Gautier CHEVRETON" userId="ba2d0461-0d4d-4183-ac59-a9328365ec29" providerId="ADAL" clId="{3158F700-9C68-4C65-8E64-9CE0E35468D2}" dt="2023-09-12T16:18:30.806" v="1226" actId="478"/>
          <ac:spMkLst>
            <pc:docMk/>
            <pc:sldMk cId="715881901" sldId="2032"/>
            <ac:spMk id="36" creationId="{61E102C6-1BEA-4821-A5C8-BB598AD11D90}"/>
          </ac:spMkLst>
        </pc:spChg>
        <pc:spChg chg="del">
          <ac:chgData name="Gautier CHEVRETON" userId="ba2d0461-0d4d-4183-ac59-a9328365ec29" providerId="ADAL" clId="{3158F700-9C68-4C65-8E64-9CE0E35468D2}" dt="2023-09-12T16:18:30.806" v="1226" actId="478"/>
          <ac:spMkLst>
            <pc:docMk/>
            <pc:sldMk cId="715881901" sldId="2032"/>
            <ac:spMk id="37" creationId="{73B65F86-8342-4DBD-A8AE-52C266323CA6}"/>
          </ac:spMkLst>
        </pc:spChg>
        <pc:spChg chg="del">
          <ac:chgData name="Gautier CHEVRETON" userId="ba2d0461-0d4d-4183-ac59-a9328365ec29" providerId="ADAL" clId="{3158F700-9C68-4C65-8E64-9CE0E35468D2}" dt="2023-09-12T16:18:30.806" v="1226" actId="478"/>
          <ac:spMkLst>
            <pc:docMk/>
            <pc:sldMk cId="715881901" sldId="2032"/>
            <ac:spMk id="41" creationId="{1538A894-9293-4DE5-BE52-616287186691}"/>
          </ac:spMkLst>
        </pc:spChg>
        <pc:spChg chg="del">
          <ac:chgData name="Gautier CHEVRETON" userId="ba2d0461-0d4d-4183-ac59-a9328365ec29" providerId="ADAL" clId="{3158F700-9C68-4C65-8E64-9CE0E35468D2}" dt="2023-09-12T16:18:30.806" v="1226" actId="478"/>
          <ac:spMkLst>
            <pc:docMk/>
            <pc:sldMk cId="715881901" sldId="2032"/>
            <ac:spMk id="42" creationId="{34DB71BC-83D0-429A-B9A5-1A628D6645FA}"/>
          </ac:spMkLst>
        </pc:spChg>
        <pc:spChg chg="del">
          <ac:chgData name="Gautier CHEVRETON" userId="ba2d0461-0d4d-4183-ac59-a9328365ec29" providerId="ADAL" clId="{3158F700-9C68-4C65-8E64-9CE0E35468D2}" dt="2023-09-12T16:18:30.806" v="1226" actId="478"/>
          <ac:spMkLst>
            <pc:docMk/>
            <pc:sldMk cId="715881901" sldId="2032"/>
            <ac:spMk id="43" creationId="{88070ED2-8CE6-40F1-983C-ADD06B024B58}"/>
          </ac:spMkLst>
        </pc:spChg>
        <pc:spChg chg="del">
          <ac:chgData name="Gautier CHEVRETON" userId="ba2d0461-0d4d-4183-ac59-a9328365ec29" providerId="ADAL" clId="{3158F700-9C68-4C65-8E64-9CE0E35468D2}" dt="2023-09-12T16:18:30.806" v="1226" actId="478"/>
          <ac:spMkLst>
            <pc:docMk/>
            <pc:sldMk cId="715881901" sldId="2032"/>
            <ac:spMk id="44" creationId="{078CF91E-C500-4C16-8EB7-157E9B1B6E20}"/>
          </ac:spMkLst>
        </pc:spChg>
        <pc:spChg chg="del">
          <ac:chgData name="Gautier CHEVRETON" userId="ba2d0461-0d4d-4183-ac59-a9328365ec29" providerId="ADAL" clId="{3158F700-9C68-4C65-8E64-9CE0E35468D2}" dt="2023-09-12T16:18:30.806" v="1226" actId="478"/>
          <ac:spMkLst>
            <pc:docMk/>
            <pc:sldMk cId="715881901" sldId="2032"/>
            <ac:spMk id="45" creationId="{85134D55-A873-4963-B659-881174A6F67D}"/>
          </ac:spMkLst>
        </pc:spChg>
        <pc:spChg chg="del">
          <ac:chgData name="Gautier CHEVRETON" userId="ba2d0461-0d4d-4183-ac59-a9328365ec29" providerId="ADAL" clId="{3158F700-9C68-4C65-8E64-9CE0E35468D2}" dt="2023-09-12T16:18:30.806" v="1226" actId="478"/>
          <ac:spMkLst>
            <pc:docMk/>
            <pc:sldMk cId="715881901" sldId="2032"/>
            <ac:spMk id="51" creationId="{5E331F0D-2F5A-4035-A863-D4A0C19BB3F0}"/>
          </ac:spMkLst>
        </pc:spChg>
        <pc:spChg chg="del">
          <ac:chgData name="Gautier CHEVRETON" userId="ba2d0461-0d4d-4183-ac59-a9328365ec29" providerId="ADAL" clId="{3158F700-9C68-4C65-8E64-9CE0E35468D2}" dt="2023-09-12T16:18:30.806" v="1226" actId="478"/>
          <ac:spMkLst>
            <pc:docMk/>
            <pc:sldMk cId="715881901" sldId="2032"/>
            <ac:spMk id="64" creationId="{759879FE-F0EB-4696-8428-B2082F656AB8}"/>
          </ac:spMkLst>
        </pc:spChg>
        <pc:spChg chg="del">
          <ac:chgData name="Gautier CHEVRETON" userId="ba2d0461-0d4d-4183-ac59-a9328365ec29" providerId="ADAL" clId="{3158F700-9C68-4C65-8E64-9CE0E35468D2}" dt="2023-09-12T16:18:30.806" v="1226" actId="478"/>
          <ac:spMkLst>
            <pc:docMk/>
            <pc:sldMk cId="715881901" sldId="2032"/>
            <ac:spMk id="65" creationId="{79B85AEE-F9C6-4E80-8270-3068A2E0238A}"/>
          </ac:spMkLst>
        </pc:spChg>
        <pc:spChg chg="del mod">
          <ac:chgData name="Gautier CHEVRETON" userId="ba2d0461-0d4d-4183-ac59-a9328365ec29" providerId="ADAL" clId="{3158F700-9C68-4C65-8E64-9CE0E35468D2}" dt="2023-09-12T16:18:30.806" v="1226" actId="478"/>
          <ac:spMkLst>
            <pc:docMk/>
            <pc:sldMk cId="715881901" sldId="2032"/>
            <ac:spMk id="69" creationId="{38B9C3E1-3D23-4001-9538-462F52367E58}"/>
          </ac:spMkLst>
        </pc:spChg>
        <pc:spChg chg="del">
          <ac:chgData name="Gautier CHEVRETON" userId="ba2d0461-0d4d-4183-ac59-a9328365ec29" providerId="ADAL" clId="{3158F700-9C68-4C65-8E64-9CE0E35468D2}" dt="2023-09-12T16:18:30.806" v="1226" actId="478"/>
          <ac:spMkLst>
            <pc:docMk/>
            <pc:sldMk cId="715881901" sldId="2032"/>
            <ac:spMk id="70" creationId="{D3BDE7F4-6918-4608-A7DC-DA25786D77E8}"/>
          </ac:spMkLst>
        </pc:spChg>
        <pc:spChg chg="mod">
          <ac:chgData name="Gautier CHEVRETON" userId="ba2d0461-0d4d-4183-ac59-a9328365ec29" providerId="ADAL" clId="{3158F700-9C68-4C65-8E64-9CE0E35468D2}" dt="2023-09-12T16:18:42.254" v="1228" actId="1076"/>
          <ac:spMkLst>
            <pc:docMk/>
            <pc:sldMk cId="715881901" sldId="2032"/>
            <ac:spMk id="71" creationId="{4FA45F67-5134-4B36-9262-B1CE2B40B024}"/>
          </ac:spMkLst>
        </pc:spChg>
        <pc:spChg chg="del">
          <ac:chgData name="Gautier CHEVRETON" userId="ba2d0461-0d4d-4183-ac59-a9328365ec29" providerId="ADAL" clId="{3158F700-9C68-4C65-8E64-9CE0E35468D2}" dt="2023-09-12T16:18:30.806" v="1226" actId="478"/>
          <ac:spMkLst>
            <pc:docMk/>
            <pc:sldMk cId="715881901" sldId="2032"/>
            <ac:spMk id="72" creationId="{6ACDB26B-7BD4-4A5E-8F56-6BE14558482B}"/>
          </ac:spMkLst>
        </pc:spChg>
        <pc:picChg chg="add mod ord">
          <ac:chgData name="Gautier CHEVRETON" userId="ba2d0461-0d4d-4183-ac59-a9328365ec29" providerId="ADAL" clId="{3158F700-9C68-4C65-8E64-9CE0E35468D2}" dt="2023-09-12T16:17:18.528" v="1185" actId="14100"/>
          <ac:picMkLst>
            <pc:docMk/>
            <pc:sldMk cId="715881901" sldId="2032"/>
            <ac:picMk id="7" creationId="{BDEA20B2-3EFB-AC32-066C-FA8178BC4664}"/>
          </ac:picMkLst>
        </pc:picChg>
        <pc:picChg chg="del">
          <ac:chgData name="Gautier CHEVRETON" userId="ba2d0461-0d4d-4183-ac59-a9328365ec29" providerId="ADAL" clId="{3158F700-9C68-4C65-8E64-9CE0E35468D2}" dt="2023-09-12T16:16:49.084" v="1177" actId="478"/>
          <ac:picMkLst>
            <pc:docMk/>
            <pc:sldMk cId="715881901" sldId="2032"/>
            <ac:picMk id="8" creationId="{C97F78B7-72DE-40D9-AA5A-4AEBEFB31ECA}"/>
          </ac:picMkLst>
        </pc:picChg>
      </pc:sldChg>
      <pc:sldChg chg="del">
        <pc:chgData name="Gautier CHEVRETON" userId="ba2d0461-0d4d-4183-ac59-a9328365ec29" providerId="ADAL" clId="{3158F700-9C68-4C65-8E64-9CE0E35468D2}" dt="2023-09-25T04:39:11.282" v="4562" actId="47"/>
        <pc:sldMkLst>
          <pc:docMk/>
          <pc:sldMk cId="338708674" sldId="2033"/>
        </pc:sldMkLst>
      </pc:sldChg>
      <pc:sldChg chg="del">
        <pc:chgData name="Gautier CHEVRETON" userId="ba2d0461-0d4d-4183-ac59-a9328365ec29" providerId="ADAL" clId="{3158F700-9C68-4C65-8E64-9CE0E35468D2}" dt="2023-09-25T04:39:11.282" v="4562" actId="47"/>
        <pc:sldMkLst>
          <pc:docMk/>
          <pc:sldMk cId="3828757788" sldId="2034"/>
        </pc:sldMkLst>
      </pc:sldChg>
      <pc:sldChg chg="del">
        <pc:chgData name="Gautier CHEVRETON" userId="ba2d0461-0d4d-4183-ac59-a9328365ec29" providerId="ADAL" clId="{3158F700-9C68-4C65-8E64-9CE0E35468D2}" dt="2023-09-25T04:39:11.282" v="4562" actId="47"/>
        <pc:sldMkLst>
          <pc:docMk/>
          <pc:sldMk cId="1008587635" sldId="2035"/>
        </pc:sldMkLst>
      </pc:sldChg>
      <pc:sldChg chg="del">
        <pc:chgData name="Gautier CHEVRETON" userId="ba2d0461-0d4d-4183-ac59-a9328365ec29" providerId="ADAL" clId="{3158F700-9C68-4C65-8E64-9CE0E35468D2}" dt="2023-09-25T04:39:11.282" v="4562" actId="47"/>
        <pc:sldMkLst>
          <pc:docMk/>
          <pc:sldMk cId="2677599820" sldId="2036"/>
        </pc:sldMkLst>
      </pc:sldChg>
      <pc:sldChg chg="del">
        <pc:chgData name="Gautier CHEVRETON" userId="ba2d0461-0d4d-4183-ac59-a9328365ec29" providerId="ADAL" clId="{3158F700-9C68-4C65-8E64-9CE0E35468D2}" dt="2023-09-25T04:39:11.282" v="4562" actId="47"/>
        <pc:sldMkLst>
          <pc:docMk/>
          <pc:sldMk cId="1752769631" sldId="2037"/>
        </pc:sldMkLst>
      </pc:sldChg>
      <pc:sldChg chg="addSp delSp modSp mod">
        <pc:chgData name="Gautier CHEVRETON" userId="ba2d0461-0d4d-4183-ac59-a9328365ec29" providerId="ADAL" clId="{3158F700-9C68-4C65-8E64-9CE0E35468D2}" dt="2023-10-13T16:08:45.057" v="6340" actId="6549"/>
        <pc:sldMkLst>
          <pc:docMk/>
          <pc:sldMk cId="1446428979" sldId="2038"/>
        </pc:sldMkLst>
        <pc:spChg chg="mod">
          <ac:chgData name="Gautier CHEVRETON" userId="ba2d0461-0d4d-4183-ac59-a9328365ec29" providerId="ADAL" clId="{3158F700-9C68-4C65-8E64-9CE0E35468D2}" dt="2023-10-13T16:08:45.057" v="6340" actId="6549"/>
          <ac:spMkLst>
            <pc:docMk/>
            <pc:sldMk cId="1446428979" sldId="2038"/>
            <ac:spMk id="2" creationId="{41FC6C56-6E20-4E5E-9431-6FF9F4F13299}"/>
          </ac:spMkLst>
        </pc:spChg>
        <pc:spChg chg="del mod">
          <ac:chgData name="Gautier CHEVRETON" userId="ba2d0461-0d4d-4183-ac59-a9328365ec29" providerId="ADAL" clId="{3158F700-9C68-4C65-8E64-9CE0E35468D2}" dt="2023-09-13T15:56:39.058" v="3747" actId="478"/>
          <ac:spMkLst>
            <pc:docMk/>
            <pc:sldMk cId="1446428979" sldId="2038"/>
            <ac:spMk id="4" creationId="{5D8C1049-D05B-42E5-AF51-3E13B24C5144}"/>
          </ac:spMkLst>
        </pc:spChg>
        <pc:spChg chg="mod">
          <ac:chgData name="Gautier CHEVRETON" userId="ba2d0461-0d4d-4183-ac59-a9328365ec29" providerId="ADAL" clId="{3158F700-9C68-4C65-8E64-9CE0E35468D2}" dt="2023-09-25T04:53:28.855" v="5751" actId="1036"/>
          <ac:spMkLst>
            <pc:docMk/>
            <pc:sldMk cId="1446428979" sldId="2038"/>
            <ac:spMk id="6" creationId="{15F4887B-20C6-4CF7-BA80-3C996DBFE018}"/>
          </ac:spMkLst>
        </pc:spChg>
        <pc:spChg chg="mod">
          <ac:chgData name="Gautier CHEVRETON" userId="ba2d0461-0d4d-4183-ac59-a9328365ec29" providerId="ADAL" clId="{3158F700-9C68-4C65-8E64-9CE0E35468D2}" dt="2023-09-25T04:53:36.152" v="5755" actId="1038"/>
          <ac:spMkLst>
            <pc:docMk/>
            <pc:sldMk cId="1446428979" sldId="2038"/>
            <ac:spMk id="22" creationId="{65E267A5-021F-4EBE-A3A9-45C75E206D60}"/>
          </ac:spMkLst>
        </pc:spChg>
        <pc:spChg chg="del mod">
          <ac:chgData name="Gautier CHEVRETON" userId="ba2d0461-0d4d-4183-ac59-a9328365ec29" providerId="ADAL" clId="{3158F700-9C68-4C65-8E64-9CE0E35468D2}" dt="2023-09-13T15:56:39.058" v="3747" actId="478"/>
          <ac:spMkLst>
            <pc:docMk/>
            <pc:sldMk cId="1446428979" sldId="2038"/>
            <ac:spMk id="24" creationId="{80E52904-116F-42BD-B609-EB8F12990AF2}"/>
          </ac:spMkLst>
        </pc:spChg>
        <pc:spChg chg="del mod">
          <ac:chgData name="Gautier CHEVRETON" userId="ba2d0461-0d4d-4183-ac59-a9328365ec29" providerId="ADAL" clId="{3158F700-9C68-4C65-8E64-9CE0E35468D2}" dt="2023-09-13T15:56:39.058" v="3747" actId="478"/>
          <ac:spMkLst>
            <pc:docMk/>
            <pc:sldMk cId="1446428979" sldId="2038"/>
            <ac:spMk id="25" creationId="{0EC5B48B-1F85-497D-ABAE-847C53A01489}"/>
          </ac:spMkLst>
        </pc:spChg>
        <pc:spChg chg="del mod">
          <ac:chgData name="Gautier CHEVRETON" userId="ba2d0461-0d4d-4183-ac59-a9328365ec29" providerId="ADAL" clId="{3158F700-9C68-4C65-8E64-9CE0E35468D2}" dt="2023-09-13T15:56:39.058" v="3747" actId="478"/>
          <ac:spMkLst>
            <pc:docMk/>
            <pc:sldMk cId="1446428979" sldId="2038"/>
            <ac:spMk id="26" creationId="{4FF93408-62FF-4474-8B6B-9E271D64948D}"/>
          </ac:spMkLst>
        </pc:spChg>
        <pc:spChg chg="del mod">
          <ac:chgData name="Gautier CHEVRETON" userId="ba2d0461-0d4d-4183-ac59-a9328365ec29" providerId="ADAL" clId="{3158F700-9C68-4C65-8E64-9CE0E35468D2}" dt="2023-09-13T15:56:39.058" v="3747" actId="478"/>
          <ac:spMkLst>
            <pc:docMk/>
            <pc:sldMk cId="1446428979" sldId="2038"/>
            <ac:spMk id="27" creationId="{4902ABB4-A57E-4EA2-853E-728DFCF73A4C}"/>
          </ac:spMkLst>
        </pc:spChg>
        <pc:spChg chg="del mod">
          <ac:chgData name="Gautier CHEVRETON" userId="ba2d0461-0d4d-4183-ac59-a9328365ec29" providerId="ADAL" clId="{3158F700-9C68-4C65-8E64-9CE0E35468D2}" dt="2023-09-13T15:56:39.058" v="3747" actId="478"/>
          <ac:spMkLst>
            <pc:docMk/>
            <pc:sldMk cId="1446428979" sldId="2038"/>
            <ac:spMk id="28" creationId="{FC78EB3E-CFE5-4DF2-A87A-20849ACB6A1D}"/>
          </ac:spMkLst>
        </pc:spChg>
        <pc:spChg chg="del mod">
          <ac:chgData name="Gautier CHEVRETON" userId="ba2d0461-0d4d-4183-ac59-a9328365ec29" providerId="ADAL" clId="{3158F700-9C68-4C65-8E64-9CE0E35468D2}" dt="2023-09-13T15:56:39.058" v="3747" actId="478"/>
          <ac:spMkLst>
            <pc:docMk/>
            <pc:sldMk cId="1446428979" sldId="2038"/>
            <ac:spMk id="29" creationId="{3373C47C-7A1A-45ED-84B5-42C9C60FC7F7}"/>
          </ac:spMkLst>
        </pc:spChg>
        <pc:spChg chg="mod">
          <ac:chgData name="Gautier CHEVRETON" userId="ba2d0461-0d4d-4183-ac59-a9328365ec29" providerId="ADAL" clId="{3158F700-9C68-4C65-8E64-9CE0E35468D2}" dt="2023-09-25T04:53:36.152" v="5755" actId="1038"/>
          <ac:spMkLst>
            <pc:docMk/>
            <pc:sldMk cId="1446428979" sldId="2038"/>
            <ac:spMk id="30" creationId="{2EDB0389-93C7-4C8B-B887-1AEB35A3197F}"/>
          </ac:spMkLst>
        </pc:spChg>
        <pc:spChg chg="mod">
          <ac:chgData name="Gautier CHEVRETON" userId="ba2d0461-0d4d-4183-ac59-a9328365ec29" providerId="ADAL" clId="{3158F700-9C68-4C65-8E64-9CE0E35468D2}" dt="2023-09-25T04:53:21.370" v="5732" actId="14100"/>
          <ac:spMkLst>
            <pc:docMk/>
            <pc:sldMk cId="1446428979" sldId="2038"/>
            <ac:spMk id="34" creationId="{43FA9B91-D860-40D6-A620-4EA825F3380F}"/>
          </ac:spMkLst>
        </pc:spChg>
        <pc:picChg chg="del">
          <ac:chgData name="Gautier CHEVRETON" userId="ba2d0461-0d4d-4183-ac59-a9328365ec29" providerId="ADAL" clId="{3158F700-9C68-4C65-8E64-9CE0E35468D2}" dt="2023-09-13T15:58:45.099" v="3919" actId="478"/>
          <ac:picMkLst>
            <pc:docMk/>
            <pc:sldMk cId="1446428979" sldId="2038"/>
            <ac:picMk id="7" creationId="{DDC2E75D-C818-4170-A109-176E6E8AA275}"/>
          </ac:picMkLst>
        </pc:picChg>
        <pc:picChg chg="del">
          <ac:chgData name="Gautier CHEVRETON" userId="ba2d0461-0d4d-4183-ac59-a9328365ec29" providerId="ADAL" clId="{3158F700-9C68-4C65-8E64-9CE0E35468D2}" dt="2023-09-13T15:58:43.215" v="3918" actId="478"/>
          <ac:picMkLst>
            <pc:docMk/>
            <pc:sldMk cId="1446428979" sldId="2038"/>
            <ac:picMk id="9" creationId="{CF7AFF8D-C367-4BB2-B979-BAE0133DBE81}"/>
          </ac:picMkLst>
        </pc:picChg>
        <pc:picChg chg="del">
          <ac:chgData name="Gautier CHEVRETON" userId="ba2d0461-0d4d-4183-ac59-a9328365ec29" providerId="ADAL" clId="{3158F700-9C68-4C65-8E64-9CE0E35468D2}" dt="2023-09-13T15:56:41.297" v="3748" actId="478"/>
          <ac:picMkLst>
            <pc:docMk/>
            <pc:sldMk cId="1446428979" sldId="2038"/>
            <ac:picMk id="11" creationId="{BE7D3202-3B15-43AD-8E05-4802A5D18D36}"/>
          </ac:picMkLst>
        </pc:picChg>
        <pc:picChg chg="del">
          <ac:chgData name="Gautier CHEVRETON" userId="ba2d0461-0d4d-4183-ac59-a9328365ec29" providerId="ADAL" clId="{3158F700-9C68-4C65-8E64-9CE0E35468D2}" dt="2023-09-13T15:56:41.821" v="3749" actId="478"/>
          <ac:picMkLst>
            <pc:docMk/>
            <pc:sldMk cId="1446428979" sldId="2038"/>
            <ac:picMk id="37" creationId="{266FA313-1B10-4121-B800-4E95733E41CB}"/>
          </ac:picMkLst>
        </pc:picChg>
        <pc:picChg chg="add mod">
          <ac:chgData name="Gautier CHEVRETON" userId="ba2d0461-0d4d-4183-ac59-a9328365ec29" providerId="ADAL" clId="{3158F700-9C68-4C65-8E64-9CE0E35468D2}" dt="2023-09-25T04:40:34.387" v="4662" actId="1076"/>
          <ac:picMkLst>
            <pc:docMk/>
            <pc:sldMk cId="1446428979" sldId="2038"/>
            <ac:picMk id="1026" creationId="{140F215E-E008-2BDF-E9C2-2D1D0E853263}"/>
          </ac:picMkLst>
        </pc:picChg>
      </pc:sldChg>
      <pc:sldChg chg="addSp delSp modSp mod">
        <pc:chgData name="Gautier CHEVRETON" userId="ba2d0461-0d4d-4183-ac59-a9328365ec29" providerId="ADAL" clId="{3158F700-9C68-4C65-8E64-9CE0E35468D2}" dt="2023-10-13T16:08:54.499" v="6357" actId="1037"/>
        <pc:sldMkLst>
          <pc:docMk/>
          <pc:sldMk cId="350676189" sldId="2040"/>
        </pc:sldMkLst>
        <pc:spChg chg="mod">
          <ac:chgData name="Gautier CHEVRETON" userId="ba2d0461-0d4d-4183-ac59-a9328365ec29" providerId="ADAL" clId="{3158F700-9C68-4C65-8E64-9CE0E35468D2}" dt="2023-10-13T16:08:50.275" v="6341" actId="6549"/>
          <ac:spMkLst>
            <pc:docMk/>
            <pc:sldMk cId="350676189" sldId="2040"/>
            <ac:spMk id="2" creationId="{78C4ABAF-F415-498B-9706-C66C38D1289D}"/>
          </ac:spMkLst>
        </pc:spChg>
        <pc:spChg chg="mod">
          <ac:chgData name="Gautier CHEVRETON" userId="ba2d0461-0d4d-4183-ac59-a9328365ec29" providerId="ADAL" clId="{3158F700-9C68-4C65-8E64-9CE0E35468D2}" dt="2023-09-25T04:45:57.858" v="4920" actId="20577"/>
          <ac:spMkLst>
            <pc:docMk/>
            <pc:sldMk cId="350676189" sldId="2040"/>
            <ac:spMk id="4" creationId="{BC108CD6-4147-4752-9FF4-9D36D64CD36C}"/>
          </ac:spMkLst>
        </pc:spChg>
        <pc:spChg chg="mod">
          <ac:chgData name="Gautier CHEVRETON" userId="ba2d0461-0d4d-4183-ac59-a9328365ec29" providerId="ADAL" clId="{3158F700-9C68-4C65-8E64-9CE0E35468D2}" dt="2023-09-25T04:58:12.511" v="5855" actId="14100"/>
          <ac:spMkLst>
            <pc:docMk/>
            <pc:sldMk cId="350676189" sldId="2040"/>
            <ac:spMk id="5" creationId="{10377519-C252-473D-8C1F-BCA06919F4FC}"/>
          </ac:spMkLst>
        </pc:spChg>
        <pc:spChg chg="del mod">
          <ac:chgData name="Gautier CHEVRETON" userId="ba2d0461-0d4d-4183-ac59-a9328365ec29" providerId="ADAL" clId="{3158F700-9C68-4C65-8E64-9CE0E35468D2}" dt="2023-09-25T04:51:57.933" v="5686" actId="478"/>
          <ac:spMkLst>
            <pc:docMk/>
            <pc:sldMk cId="350676189" sldId="2040"/>
            <ac:spMk id="6" creationId="{480AA3DB-8F8C-4FA5-A8F0-FA5E8C852B28}"/>
          </ac:spMkLst>
        </pc:spChg>
        <pc:spChg chg="del mod">
          <ac:chgData name="Gautier CHEVRETON" userId="ba2d0461-0d4d-4183-ac59-a9328365ec29" providerId="ADAL" clId="{3158F700-9C68-4C65-8E64-9CE0E35468D2}" dt="2023-09-25T04:51:57.933" v="5686" actId="478"/>
          <ac:spMkLst>
            <pc:docMk/>
            <pc:sldMk cId="350676189" sldId="2040"/>
            <ac:spMk id="7" creationId="{0E9B51FE-D18E-46AB-9DCF-DBB4CAEC4E24}"/>
          </ac:spMkLst>
        </pc:spChg>
        <pc:spChg chg="add del mod">
          <ac:chgData name="Gautier CHEVRETON" userId="ba2d0461-0d4d-4183-ac59-a9328365ec29" providerId="ADAL" clId="{3158F700-9C68-4C65-8E64-9CE0E35468D2}" dt="2023-09-25T04:54:57.041" v="5757" actId="478"/>
          <ac:spMkLst>
            <pc:docMk/>
            <pc:sldMk cId="350676189" sldId="2040"/>
            <ac:spMk id="8" creationId="{D7AFFDAE-8656-9946-FA76-F62E9E21AC0D}"/>
          </ac:spMkLst>
        </pc:spChg>
        <pc:spChg chg="mod">
          <ac:chgData name="Gautier CHEVRETON" userId="ba2d0461-0d4d-4183-ac59-a9328365ec29" providerId="ADAL" clId="{3158F700-9C68-4C65-8E64-9CE0E35468D2}" dt="2023-09-25T04:58:21.352" v="5870" actId="1035"/>
          <ac:spMkLst>
            <pc:docMk/>
            <pc:sldMk cId="350676189" sldId="2040"/>
            <ac:spMk id="9" creationId="{C49EA1B5-A4D8-4F41-A444-40E6F867244E}"/>
          </ac:spMkLst>
        </pc:spChg>
        <pc:spChg chg="add mod">
          <ac:chgData name="Gautier CHEVRETON" userId="ba2d0461-0d4d-4183-ac59-a9328365ec29" providerId="ADAL" clId="{3158F700-9C68-4C65-8E64-9CE0E35468D2}" dt="2023-09-25T04:58:53.819" v="5893" actId="113"/>
          <ac:spMkLst>
            <pc:docMk/>
            <pc:sldMk cId="350676189" sldId="2040"/>
            <ac:spMk id="10" creationId="{80E1C6EF-CF6C-C6B1-0EF5-366A7F06C68F}"/>
          </ac:spMkLst>
        </pc:spChg>
        <pc:spChg chg="mod">
          <ac:chgData name="Gautier CHEVRETON" userId="ba2d0461-0d4d-4183-ac59-a9328365ec29" providerId="ADAL" clId="{3158F700-9C68-4C65-8E64-9CE0E35468D2}" dt="2023-09-25T04:58:16.557" v="5856" actId="14100"/>
          <ac:spMkLst>
            <pc:docMk/>
            <pc:sldMk cId="350676189" sldId="2040"/>
            <ac:spMk id="12" creationId="{36939A1D-3D2C-4B05-9A41-D6B288F7756C}"/>
          </ac:spMkLst>
        </pc:spChg>
        <pc:spChg chg="mod">
          <ac:chgData name="Gautier CHEVRETON" userId="ba2d0461-0d4d-4183-ac59-a9328365ec29" providerId="ADAL" clId="{3158F700-9C68-4C65-8E64-9CE0E35468D2}" dt="2023-09-25T04:58:21.352" v="5870" actId="1035"/>
          <ac:spMkLst>
            <pc:docMk/>
            <pc:sldMk cId="350676189" sldId="2040"/>
            <ac:spMk id="13" creationId="{E1C1F1E5-51DB-4945-B15F-8D30DE62EBAF}"/>
          </ac:spMkLst>
        </pc:spChg>
        <pc:spChg chg="del mod">
          <ac:chgData name="Gautier CHEVRETON" userId="ba2d0461-0d4d-4183-ac59-a9328365ec29" providerId="ADAL" clId="{3158F700-9C68-4C65-8E64-9CE0E35468D2}" dt="2023-09-25T04:51:57.933" v="5686" actId="478"/>
          <ac:spMkLst>
            <pc:docMk/>
            <pc:sldMk cId="350676189" sldId="2040"/>
            <ac:spMk id="14" creationId="{04762D2F-6DAC-4D39-B964-0337C0A4C3B1}"/>
          </ac:spMkLst>
        </pc:spChg>
        <pc:spChg chg="del mod">
          <ac:chgData name="Gautier CHEVRETON" userId="ba2d0461-0d4d-4183-ac59-a9328365ec29" providerId="ADAL" clId="{3158F700-9C68-4C65-8E64-9CE0E35468D2}" dt="2023-09-25T04:51:57.933" v="5686" actId="478"/>
          <ac:spMkLst>
            <pc:docMk/>
            <pc:sldMk cId="350676189" sldId="2040"/>
            <ac:spMk id="15" creationId="{224F76DC-3D19-46BD-AC04-84C5933D1C4E}"/>
          </ac:spMkLst>
        </pc:spChg>
        <pc:spChg chg="del mod">
          <ac:chgData name="Gautier CHEVRETON" userId="ba2d0461-0d4d-4183-ac59-a9328365ec29" providerId="ADAL" clId="{3158F700-9C68-4C65-8E64-9CE0E35468D2}" dt="2023-09-25T04:51:57.933" v="5686" actId="478"/>
          <ac:spMkLst>
            <pc:docMk/>
            <pc:sldMk cId="350676189" sldId="2040"/>
            <ac:spMk id="16" creationId="{443D95A0-F5E0-404E-9708-14BC4DE39406}"/>
          </ac:spMkLst>
        </pc:spChg>
        <pc:spChg chg="del mod">
          <ac:chgData name="Gautier CHEVRETON" userId="ba2d0461-0d4d-4183-ac59-a9328365ec29" providerId="ADAL" clId="{3158F700-9C68-4C65-8E64-9CE0E35468D2}" dt="2023-09-25T04:51:57.933" v="5686" actId="478"/>
          <ac:spMkLst>
            <pc:docMk/>
            <pc:sldMk cId="350676189" sldId="2040"/>
            <ac:spMk id="17" creationId="{3E3041A1-1B90-4EDF-AE78-38F23BC98AE0}"/>
          </ac:spMkLst>
        </pc:spChg>
        <pc:spChg chg="del mod">
          <ac:chgData name="Gautier CHEVRETON" userId="ba2d0461-0d4d-4183-ac59-a9328365ec29" providerId="ADAL" clId="{3158F700-9C68-4C65-8E64-9CE0E35468D2}" dt="2023-09-25T04:51:57.933" v="5686" actId="478"/>
          <ac:spMkLst>
            <pc:docMk/>
            <pc:sldMk cId="350676189" sldId="2040"/>
            <ac:spMk id="18" creationId="{A817CA63-5E72-4E1A-83A2-AB03A1EEAD0F}"/>
          </ac:spMkLst>
        </pc:spChg>
        <pc:spChg chg="del mod">
          <ac:chgData name="Gautier CHEVRETON" userId="ba2d0461-0d4d-4183-ac59-a9328365ec29" providerId="ADAL" clId="{3158F700-9C68-4C65-8E64-9CE0E35468D2}" dt="2023-09-25T04:51:57.933" v="5686" actId="478"/>
          <ac:spMkLst>
            <pc:docMk/>
            <pc:sldMk cId="350676189" sldId="2040"/>
            <ac:spMk id="19" creationId="{0507657A-D5CA-4005-B618-F3D9B9AEDFA0}"/>
          </ac:spMkLst>
        </pc:spChg>
        <pc:spChg chg="del">
          <ac:chgData name="Gautier CHEVRETON" userId="ba2d0461-0d4d-4183-ac59-a9328365ec29" providerId="ADAL" clId="{3158F700-9C68-4C65-8E64-9CE0E35468D2}" dt="2023-09-25T04:52:00.417" v="5687" actId="478"/>
          <ac:spMkLst>
            <pc:docMk/>
            <pc:sldMk cId="350676189" sldId="2040"/>
            <ac:spMk id="26" creationId="{F4C4B1EB-8492-427D-9B86-D31CAF850952}"/>
          </ac:spMkLst>
        </pc:spChg>
        <pc:picChg chg="del">
          <ac:chgData name="Gautier CHEVRETON" userId="ba2d0461-0d4d-4183-ac59-a9328365ec29" providerId="ADAL" clId="{3158F700-9C68-4C65-8E64-9CE0E35468D2}" dt="2023-09-25T04:56:04.809" v="5762" actId="478"/>
          <ac:picMkLst>
            <pc:docMk/>
            <pc:sldMk cId="350676189" sldId="2040"/>
            <ac:picMk id="22" creationId="{6135EAB0-4A51-406D-8957-61467D369E9D}"/>
          </ac:picMkLst>
        </pc:picChg>
        <pc:picChg chg="mod">
          <ac:chgData name="Gautier CHEVRETON" userId="ba2d0461-0d4d-4183-ac59-a9328365ec29" providerId="ADAL" clId="{3158F700-9C68-4C65-8E64-9CE0E35468D2}" dt="2023-09-25T04:58:00.382" v="5815" actId="1038"/>
          <ac:picMkLst>
            <pc:docMk/>
            <pc:sldMk cId="350676189" sldId="2040"/>
            <ac:picMk id="23" creationId="{0EE0548E-CCA9-4A73-AA87-B8E2623A8595}"/>
          </ac:picMkLst>
        </pc:picChg>
        <pc:picChg chg="del">
          <ac:chgData name="Gautier CHEVRETON" userId="ba2d0461-0d4d-4183-ac59-a9328365ec29" providerId="ADAL" clId="{3158F700-9C68-4C65-8E64-9CE0E35468D2}" dt="2023-09-25T04:56:03.622" v="5761" actId="478"/>
          <ac:picMkLst>
            <pc:docMk/>
            <pc:sldMk cId="350676189" sldId="2040"/>
            <ac:picMk id="24" creationId="{8B0C7D54-317C-441A-A186-F1F3D5A564A0}"/>
          </ac:picMkLst>
        </pc:picChg>
        <pc:picChg chg="mod">
          <ac:chgData name="Gautier CHEVRETON" userId="ba2d0461-0d4d-4183-ac59-a9328365ec29" providerId="ADAL" clId="{3158F700-9C68-4C65-8E64-9CE0E35468D2}" dt="2023-10-13T16:08:54.499" v="6357" actId="1037"/>
          <ac:picMkLst>
            <pc:docMk/>
            <pc:sldMk cId="350676189" sldId="2040"/>
            <ac:picMk id="25" creationId="{D1B048D5-3D1C-40C6-81E6-9A16E2CC21C1}"/>
          </ac:picMkLst>
        </pc:picChg>
        <pc:cxnChg chg="add mod">
          <ac:chgData name="Gautier CHEVRETON" userId="ba2d0461-0d4d-4183-ac59-a9328365ec29" providerId="ADAL" clId="{3158F700-9C68-4C65-8E64-9CE0E35468D2}" dt="2023-09-25T04:59:12.885" v="5897" actId="1582"/>
          <ac:cxnSpMkLst>
            <pc:docMk/>
            <pc:sldMk cId="350676189" sldId="2040"/>
            <ac:cxnSpMk id="20" creationId="{E0E96CC4-EC00-6F05-E3D7-E7E3B8486690}"/>
          </ac:cxnSpMkLst>
        </pc:cxnChg>
        <pc:cxnChg chg="add mod">
          <ac:chgData name="Gautier CHEVRETON" userId="ba2d0461-0d4d-4183-ac59-a9328365ec29" providerId="ADAL" clId="{3158F700-9C68-4C65-8E64-9CE0E35468D2}" dt="2023-09-25T04:59:15.542" v="5898" actId="571"/>
          <ac:cxnSpMkLst>
            <pc:docMk/>
            <pc:sldMk cId="350676189" sldId="2040"/>
            <ac:cxnSpMk id="21" creationId="{6F07C5D3-7FDD-2185-06C3-DD8E1186DD73}"/>
          </ac:cxnSpMkLst>
        </pc:cxnChg>
      </pc:sldChg>
      <pc:sldChg chg="modSp mod">
        <pc:chgData name="Gautier CHEVRETON" userId="ba2d0461-0d4d-4183-ac59-a9328365ec29" providerId="ADAL" clId="{3158F700-9C68-4C65-8E64-9CE0E35468D2}" dt="2023-10-09T12:55:13.870" v="5964" actId="20577"/>
        <pc:sldMkLst>
          <pc:docMk/>
          <pc:sldMk cId="56622163" sldId="2041"/>
        </pc:sldMkLst>
        <pc:spChg chg="mod">
          <ac:chgData name="Gautier CHEVRETON" userId="ba2d0461-0d4d-4183-ac59-a9328365ec29" providerId="ADAL" clId="{3158F700-9C68-4C65-8E64-9CE0E35468D2}" dt="2023-09-12T14:43:27.726" v="81" actId="20577"/>
          <ac:spMkLst>
            <pc:docMk/>
            <pc:sldMk cId="56622163" sldId="2041"/>
            <ac:spMk id="7" creationId="{AD34465B-0F4C-4CE1-9278-6FA46563D46E}"/>
          </ac:spMkLst>
        </pc:spChg>
        <pc:spChg chg="mod">
          <ac:chgData name="Gautier CHEVRETON" userId="ba2d0461-0d4d-4183-ac59-a9328365ec29" providerId="ADAL" clId="{3158F700-9C68-4C65-8E64-9CE0E35468D2}" dt="2023-10-09T12:55:13.870" v="5964" actId="20577"/>
          <ac:spMkLst>
            <pc:docMk/>
            <pc:sldMk cId="56622163" sldId="2041"/>
            <ac:spMk id="10" creationId="{734A839B-5E54-47B5-B11E-75C296E7FACF}"/>
          </ac:spMkLst>
        </pc:spChg>
        <pc:spChg chg="mod">
          <ac:chgData name="Gautier CHEVRETON" userId="ba2d0461-0d4d-4183-ac59-a9328365ec29" providerId="ADAL" clId="{3158F700-9C68-4C65-8E64-9CE0E35468D2}" dt="2023-09-12T14:45:17.430" v="90" actId="20577"/>
          <ac:spMkLst>
            <pc:docMk/>
            <pc:sldMk cId="56622163" sldId="2041"/>
            <ac:spMk id="11" creationId="{0A9CDF7F-AFF9-42C3-8119-22290BA57BE5}"/>
          </ac:spMkLst>
        </pc:spChg>
        <pc:spChg chg="mod">
          <ac:chgData name="Gautier CHEVRETON" userId="ba2d0461-0d4d-4183-ac59-a9328365ec29" providerId="ADAL" clId="{3158F700-9C68-4C65-8E64-9CE0E35468D2}" dt="2023-10-09T12:55:10.923" v="5962" actId="20577"/>
          <ac:spMkLst>
            <pc:docMk/>
            <pc:sldMk cId="56622163" sldId="2041"/>
            <ac:spMk id="12" creationId="{18F5A9D0-3DDE-42B6-8C31-9BF55FE343BC}"/>
          </ac:spMkLst>
        </pc:spChg>
        <pc:spChg chg="mod">
          <ac:chgData name="Gautier CHEVRETON" userId="ba2d0461-0d4d-4183-ac59-a9328365ec29" providerId="ADAL" clId="{3158F700-9C68-4C65-8E64-9CE0E35468D2}" dt="2023-09-12T14:44:56.402" v="88" actId="20577"/>
          <ac:spMkLst>
            <pc:docMk/>
            <pc:sldMk cId="56622163" sldId="2041"/>
            <ac:spMk id="17" creationId="{8F3158B2-233F-4BCD-8D8B-A783C9C3A8FA}"/>
          </ac:spMkLst>
        </pc:spChg>
      </pc:sldChg>
      <pc:sldChg chg="addSp delSp modSp add mod">
        <pc:chgData name="Gautier CHEVRETON" userId="ba2d0461-0d4d-4183-ac59-a9328365ec29" providerId="ADAL" clId="{3158F700-9C68-4C65-8E64-9CE0E35468D2}" dt="2023-10-17T08:05:42.738" v="6454" actId="478"/>
        <pc:sldMkLst>
          <pc:docMk/>
          <pc:sldMk cId="1634786025" sldId="2044"/>
        </pc:sldMkLst>
        <pc:spChg chg="mod">
          <ac:chgData name="Gautier CHEVRETON" userId="ba2d0461-0d4d-4183-ac59-a9328365ec29" providerId="ADAL" clId="{3158F700-9C68-4C65-8E64-9CE0E35468D2}" dt="2023-10-17T08:05:38.979" v="6453" actId="20577"/>
          <ac:spMkLst>
            <pc:docMk/>
            <pc:sldMk cId="1634786025" sldId="2044"/>
            <ac:spMk id="2" creationId="{41FC6C56-6E20-4E5E-9431-6FF9F4F13299}"/>
          </ac:spMkLst>
        </pc:spChg>
        <pc:spChg chg="add del mod">
          <ac:chgData name="Gautier CHEVRETON" userId="ba2d0461-0d4d-4183-ac59-a9328365ec29" providerId="ADAL" clId="{3158F700-9C68-4C65-8E64-9CE0E35468D2}" dt="2023-10-17T08:05:42.738" v="6454" actId="478"/>
          <ac:spMkLst>
            <pc:docMk/>
            <pc:sldMk cId="1634786025" sldId="2044"/>
            <ac:spMk id="4" creationId="{93F27A04-AF7B-049E-41A7-969DB1C43C4B}"/>
          </ac:spMkLst>
        </pc:spChg>
        <pc:spChg chg="del">
          <ac:chgData name="Gautier CHEVRETON" userId="ba2d0461-0d4d-4183-ac59-a9328365ec29" providerId="ADAL" clId="{3158F700-9C68-4C65-8E64-9CE0E35468D2}" dt="2023-09-12T14:57:00.638" v="277" actId="478"/>
          <ac:spMkLst>
            <pc:docMk/>
            <pc:sldMk cId="1634786025" sldId="2044"/>
            <ac:spMk id="19" creationId="{89878A7D-EAC1-4414-92D2-9F8DDD136BDD}"/>
          </ac:spMkLst>
        </pc:spChg>
        <pc:spChg chg="del">
          <ac:chgData name="Gautier CHEVRETON" userId="ba2d0461-0d4d-4183-ac59-a9328365ec29" providerId="ADAL" clId="{3158F700-9C68-4C65-8E64-9CE0E35468D2}" dt="2023-09-12T14:57:00.638" v="277" actId="478"/>
          <ac:spMkLst>
            <pc:docMk/>
            <pc:sldMk cId="1634786025" sldId="2044"/>
            <ac:spMk id="20" creationId="{4EB8243C-C012-4EF4-AFAB-177D4ED1180E}"/>
          </ac:spMkLst>
        </pc:spChg>
        <pc:spChg chg="mod">
          <ac:chgData name="Gautier CHEVRETON" userId="ba2d0461-0d4d-4183-ac59-a9328365ec29" providerId="ADAL" clId="{3158F700-9C68-4C65-8E64-9CE0E35468D2}" dt="2023-09-12T14:56:55.405" v="276" actId="20577"/>
          <ac:spMkLst>
            <pc:docMk/>
            <pc:sldMk cId="1634786025" sldId="2044"/>
            <ac:spMk id="39" creationId="{15E09915-6B1B-47FE-8552-E85730238AEA}"/>
          </ac:spMkLst>
        </pc:spChg>
        <pc:graphicFrameChg chg="add mod">
          <ac:chgData name="Gautier CHEVRETON" userId="ba2d0461-0d4d-4183-ac59-a9328365ec29" providerId="ADAL" clId="{3158F700-9C68-4C65-8E64-9CE0E35468D2}" dt="2023-09-12T14:57:06.280" v="280"/>
          <ac:graphicFrameMkLst>
            <pc:docMk/>
            <pc:sldMk cId="1634786025" sldId="2044"/>
            <ac:graphicFrameMk id="4" creationId="{8AE2C2D1-C428-162F-502C-4E6C13B567EE}"/>
          </ac:graphicFrameMkLst>
        </pc:graphicFrameChg>
        <pc:graphicFrameChg chg="del">
          <ac:chgData name="Gautier CHEVRETON" userId="ba2d0461-0d4d-4183-ac59-a9328365ec29" providerId="ADAL" clId="{3158F700-9C68-4C65-8E64-9CE0E35468D2}" dt="2023-09-12T14:57:04.039" v="278" actId="478"/>
          <ac:graphicFrameMkLst>
            <pc:docMk/>
            <pc:sldMk cId="1634786025" sldId="2044"/>
            <ac:graphicFrameMk id="6" creationId="{9338F0CD-1AAA-4D68-94CB-9E84174593C0}"/>
          </ac:graphicFrameMkLst>
        </pc:graphicFrameChg>
        <pc:graphicFrameChg chg="add mod">
          <ac:chgData name="Gautier CHEVRETON" userId="ba2d0461-0d4d-4183-ac59-a9328365ec29" providerId="ADAL" clId="{3158F700-9C68-4C65-8E64-9CE0E35468D2}" dt="2023-09-12T14:58:09.707" v="304" actId="1076"/>
          <ac:graphicFrameMkLst>
            <pc:docMk/>
            <pc:sldMk cId="1634786025" sldId="2044"/>
            <ac:graphicFrameMk id="7" creationId="{8AE2C2D1-C428-162F-502C-4E6C13B567EE}"/>
          </ac:graphicFrameMkLst>
        </pc:graphicFrameChg>
      </pc:sldChg>
      <pc:sldChg chg="modSp add mod ord">
        <pc:chgData name="Gautier CHEVRETON" userId="ba2d0461-0d4d-4183-ac59-a9328365ec29" providerId="ADAL" clId="{3158F700-9C68-4C65-8E64-9CE0E35468D2}" dt="2023-10-09T12:57:44.839" v="5966"/>
        <pc:sldMkLst>
          <pc:docMk/>
          <pc:sldMk cId="4068457469" sldId="2045"/>
        </pc:sldMkLst>
        <pc:spChg chg="mod">
          <ac:chgData name="Gautier CHEVRETON" userId="ba2d0461-0d4d-4183-ac59-a9328365ec29" providerId="ADAL" clId="{3158F700-9C68-4C65-8E64-9CE0E35468D2}" dt="2023-09-12T15:36:10.051" v="674" actId="313"/>
          <ac:spMkLst>
            <pc:docMk/>
            <pc:sldMk cId="4068457469" sldId="2045"/>
            <ac:spMk id="5" creationId="{929CC157-956C-4D03-A41C-85E4DF1DDD7A}"/>
          </ac:spMkLst>
        </pc:spChg>
      </pc:sldChg>
      <pc:sldChg chg="addSp delSp modSp add mod">
        <pc:chgData name="Gautier CHEVRETON" userId="ba2d0461-0d4d-4183-ac59-a9328365ec29" providerId="ADAL" clId="{3158F700-9C68-4C65-8E64-9CE0E35468D2}" dt="2023-10-17T08:24:10.197" v="6892" actId="478"/>
        <pc:sldMkLst>
          <pc:docMk/>
          <pc:sldMk cId="3831288619" sldId="2046"/>
        </pc:sldMkLst>
        <pc:spChg chg="mod">
          <ac:chgData name="Gautier CHEVRETON" userId="ba2d0461-0d4d-4183-ac59-a9328365ec29" providerId="ADAL" clId="{3158F700-9C68-4C65-8E64-9CE0E35468D2}" dt="2023-09-13T06:43:36.670" v="2963" actId="20577"/>
          <ac:spMkLst>
            <pc:docMk/>
            <pc:sldMk cId="3831288619" sldId="2046"/>
            <ac:spMk id="2" creationId="{41FC6C56-6E20-4E5E-9431-6FF9F4F13299}"/>
          </ac:spMkLst>
        </pc:spChg>
        <pc:spChg chg="mod">
          <ac:chgData name="Gautier CHEVRETON" userId="ba2d0461-0d4d-4183-ac59-a9328365ec29" providerId="ADAL" clId="{3158F700-9C68-4C65-8E64-9CE0E35468D2}" dt="2023-09-13T06:43:49.066" v="2969" actId="20577"/>
          <ac:spMkLst>
            <pc:docMk/>
            <pc:sldMk cId="3831288619" sldId="2046"/>
            <ac:spMk id="5" creationId="{929CC157-956C-4D03-A41C-85E4DF1DDD7A}"/>
          </ac:spMkLst>
        </pc:spChg>
        <pc:spChg chg="add del mod">
          <ac:chgData name="Gautier CHEVRETON" userId="ba2d0461-0d4d-4183-ac59-a9328365ec29" providerId="ADAL" clId="{3158F700-9C68-4C65-8E64-9CE0E35468D2}" dt="2023-10-17T08:24:10.197" v="6892" actId="478"/>
          <ac:spMkLst>
            <pc:docMk/>
            <pc:sldMk cId="3831288619" sldId="2046"/>
            <ac:spMk id="6" creationId="{B05E8C59-F131-72F8-3F97-F75509852BD4}"/>
          </ac:spMkLst>
        </pc:spChg>
        <pc:spChg chg="mod">
          <ac:chgData name="Gautier CHEVRETON" userId="ba2d0461-0d4d-4183-ac59-a9328365ec29" providerId="ADAL" clId="{3158F700-9C68-4C65-8E64-9CE0E35468D2}" dt="2023-09-13T06:41:37.069" v="2755" actId="1076"/>
          <ac:spMkLst>
            <pc:docMk/>
            <pc:sldMk cId="3831288619" sldId="2046"/>
            <ac:spMk id="19" creationId="{89878A7D-EAC1-4414-92D2-9F8DDD136BDD}"/>
          </ac:spMkLst>
        </pc:spChg>
        <pc:spChg chg="mod">
          <ac:chgData name="Gautier CHEVRETON" userId="ba2d0461-0d4d-4183-ac59-a9328365ec29" providerId="ADAL" clId="{3158F700-9C68-4C65-8E64-9CE0E35468D2}" dt="2023-09-13T15:55:09.782" v="3745" actId="1076"/>
          <ac:spMkLst>
            <pc:docMk/>
            <pc:sldMk cId="3831288619" sldId="2046"/>
            <ac:spMk id="20" creationId="{4EB8243C-C012-4EF4-AFAB-177D4ED1180E}"/>
          </ac:spMkLst>
        </pc:spChg>
        <pc:spChg chg="mod">
          <ac:chgData name="Gautier CHEVRETON" userId="ba2d0461-0d4d-4183-ac59-a9328365ec29" providerId="ADAL" clId="{3158F700-9C68-4C65-8E64-9CE0E35468D2}" dt="2023-09-13T06:43:43.118" v="2967" actId="20577"/>
          <ac:spMkLst>
            <pc:docMk/>
            <pc:sldMk cId="3831288619" sldId="2046"/>
            <ac:spMk id="35" creationId="{5A7A8D64-A5FB-425E-8A7D-A3F5B8911379}"/>
          </ac:spMkLst>
        </pc:spChg>
        <pc:graphicFrameChg chg="del">
          <ac:chgData name="Gautier CHEVRETON" userId="ba2d0461-0d4d-4183-ac59-a9328365ec29" providerId="ADAL" clId="{3158F700-9C68-4C65-8E64-9CE0E35468D2}" dt="2023-09-13T06:33:25.737" v="2578" actId="478"/>
          <ac:graphicFrameMkLst>
            <pc:docMk/>
            <pc:sldMk cId="3831288619" sldId="2046"/>
            <ac:graphicFrameMk id="7" creationId="{E5D00F0C-20E5-57AF-9B9B-442AD23507F4}"/>
          </ac:graphicFrameMkLst>
        </pc:graphicFrameChg>
        <pc:picChg chg="add mod ord">
          <ac:chgData name="Gautier CHEVRETON" userId="ba2d0461-0d4d-4183-ac59-a9328365ec29" providerId="ADAL" clId="{3158F700-9C68-4C65-8E64-9CE0E35468D2}" dt="2023-09-13T06:41:33.729" v="2754" actId="167"/>
          <ac:picMkLst>
            <pc:docMk/>
            <pc:sldMk cId="3831288619" sldId="2046"/>
            <ac:picMk id="8" creationId="{791AF156-BC24-06BB-E43E-987770249F24}"/>
          </ac:picMkLst>
        </pc:picChg>
        <pc:cxnChg chg="mod">
          <ac:chgData name="Gautier CHEVRETON" userId="ba2d0461-0d4d-4183-ac59-a9328365ec29" providerId="ADAL" clId="{3158F700-9C68-4C65-8E64-9CE0E35468D2}" dt="2023-09-13T06:41:48.889" v="2759" actId="14100"/>
          <ac:cxnSpMkLst>
            <pc:docMk/>
            <pc:sldMk cId="3831288619" sldId="2046"/>
            <ac:cxnSpMk id="34" creationId="{C4B4BBDF-FFB6-43CB-8620-DA01353B0CD5}"/>
          </ac:cxnSpMkLst>
        </pc:cxnChg>
      </pc:sldChg>
      <pc:sldChg chg="add del">
        <pc:chgData name="Gautier CHEVRETON" userId="ba2d0461-0d4d-4183-ac59-a9328365ec29" providerId="ADAL" clId="{3158F700-9C68-4C65-8E64-9CE0E35468D2}" dt="2023-09-13T16:05:25.417" v="4190" actId="47"/>
        <pc:sldMkLst>
          <pc:docMk/>
          <pc:sldMk cId="749025673" sldId="2047"/>
        </pc:sldMkLst>
      </pc:sldChg>
      <pc:sldChg chg="modSp add mod">
        <pc:chgData name="Gautier CHEVRETON" userId="ba2d0461-0d4d-4183-ac59-a9328365ec29" providerId="ADAL" clId="{3158F700-9C68-4C65-8E64-9CE0E35468D2}" dt="2023-10-17T08:27:03.519" v="7168" actId="313"/>
        <pc:sldMkLst>
          <pc:docMk/>
          <pc:sldMk cId="2848635653" sldId="2047"/>
        </pc:sldMkLst>
        <pc:spChg chg="mod">
          <ac:chgData name="Gautier CHEVRETON" userId="ba2d0461-0d4d-4183-ac59-a9328365ec29" providerId="ADAL" clId="{3158F700-9C68-4C65-8E64-9CE0E35468D2}" dt="2023-10-17T08:27:03.519" v="7168" actId="313"/>
          <ac:spMkLst>
            <pc:docMk/>
            <pc:sldMk cId="2848635653" sldId="2047"/>
            <ac:spMk id="68" creationId="{FA9DC9B2-9544-4D50-82C7-0115C1074C77}"/>
          </ac:spMkLst>
        </pc:spChg>
      </pc:sldChg>
      <pc:sldChg chg="addSp delSp modSp add mod">
        <pc:chgData name="Gautier CHEVRETON" userId="ba2d0461-0d4d-4183-ac59-a9328365ec29" providerId="ADAL" clId="{3158F700-9C68-4C65-8E64-9CE0E35468D2}" dt="2023-10-20T11:57:18.543" v="8424" actId="1076"/>
        <pc:sldMkLst>
          <pc:docMk/>
          <pc:sldMk cId="1899213623" sldId="2048"/>
        </pc:sldMkLst>
        <pc:spChg chg="add mod">
          <ac:chgData name="Gautier CHEVRETON" userId="ba2d0461-0d4d-4183-ac59-a9328365ec29" providerId="ADAL" clId="{3158F700-9C68-4C65-8E64-9CE0E35468D2}" dt="2023-10-20T11:57:18.543" v="8424" actId="1076"/>
          <ac:spMkLst>
            <pc:docMk/>
            <pc:sldMk cId="1899213623" sldId="2048"/>
            <ac:spMk id="4" creationId="{62CC4582-2407-02C6-0F33-D619F0BC3C71}"/>
          </ac:spMkLst>
        </pc:spChg>
        <pc:spChg chg="add del mod">
          <ac:chgData name="Gautier CHEVRETON" userId="ba2d0461-0d4d-4183-ac59-a9328365ec29" providerId="ADAL" clId="{3158F700-9C68-4C65-8E64-9CE0E35468D2}" dt="2023-10-20T11:57:01.889" v="8422" actId="478"/>
          <ac:spMkLst>
            <pc:docMk/>
            <pc:sldMk cId="1899213623" sldId="2048"/>
            <ac:spMk id="7" creationId="{D0BDCCFA-766A-58C1-612A-BBC5F399AD2F}"/>
          </ac:spMkLst>
        </pc:spChg>
        <pc:spChg chg="mod">
          <ac:chgData name="Gautier CHEVRETON" userId="ba2d0461-0d4d-4183-ac59-a9328365ec29" providerId="ADAL" clId="{3158F700-9C68-4C65-8E64-9CE0E35468D2}" dt="2023-10-20T11:57:13.169" v="8423" actId="6549"/>
          <ac:spMkLst>
            <pc:docMk/>
            <pc:sldMk cId="1899213623" sldId="2048"/>
            <ac:spMk id="68" creationId="{FA9DC9B2-9544-4D50-82C7-0115C1074C77}"/>
          </ac:spMkLst>
        </pc:spChg>
      </pc:sldChg>
      <pc:sldChg chg="add">
        <pc:chgData name="Gautier CHEVRETON" userId="ba2d0461-0d4d-4183-ac59-a9328365ec29" providerId="ADAL" clId="{3158F700-9C68-4C65-8E64-9CE0E35468D2}" dt="2023-09-25T04:38:01.495" v="4558"/>
        <pc:sldMkLst>
          <pc:docMk/>
          <pc:sldMk cId="602018472" sldId="2049"/>
        </pc:sldMkLst>
      </pc:sldChg>
      <pc:sldChg chg="add">
        <pc:chgData name="Gautier CHEVRETON" userId="ba2d0461-0d4d-4183-ac59-a9328365ec29" providerId="ADAL" clId="{3158F700-9C68-4C65-8E64-9CE0E35468D2}" dt="2023-09-25T04:39:04.306" v="4561"/>
        <pc:sldMkLst>
          <pc:docMk/>
          <pc:sldMk cId="750779685" sldId="2050"/>
        </pc:sldMkLst>
      </pc:sldChg>
      <pc:sldChg chg="add del">
        <pc:chgData name="Gautier CHEVRETON" userId="ba2d0461-0d4d-4183-ac59-a9328365ec29" providerId="ADAL" clId="{3158F700-9C68-4C65-8E64-9CE0E35468D2}" dt="2023-09-25T04:38:59.547" v="4560" actId="2696"/>
        <pc:sldMkLst>
          <pc:docMk/>
          <pc:sldMk cId="2139078181" sldId="2050"/>
        </pc:sldMkLst>
      </pc:sldChg>
      <pc:sldChg chg="add del">
        <pc:chgData name="Gautier CHEVRETON" userId="ba2d0461-0d4d-4183-ac59-a9328365ec29" providerId="ADAL" clId="{3158F700-9C68-4C65-8E64-9CE0E35468D2}" dt="2023-09-25T04:38:59.547" v="4560" actId="2696"/>
        <pc:sldMkLst>
          <pc:docMk/>
          <pc:sldMk cId="1577082275" sldId="2051"/>
        </pc:sldMkLst>
      </pc:sldChg>
      <pc:sldChg chg="add">
        <pc:chgData name="Gautier CHEVRETON" userId="ba2d0461-0d4d-4183-ac59-a9328365ec29" providerId="ADAL" clId="{3158F700-9C68-4C65-8E64-9CE0E35468D2}" dt="2023-09-25T04:39:04.306" v="4561"/>
        <pc:sldMkLst>
          <pc:docMk/>
          <pc:sldMk cId="2217553876" sldId="2051"/>
        </pc:sldMkLst>
      </pc:sldChg>
      <pc:sldChg chg="add">
        <pc:chgData name="Gautier CHEVRETON" userId="ba2d0461-0d4d-4183-ac59-a9328365ec29" providerId="ADAL" clId="{3158F700-9C68-4C65-8E64-9CE0E35468D2}" dt="2023-09-25T04:39:04.306" v="4561"/>
        <pc:sldMkLst>
          <pc:docMk/>
          <pc:sldMk cId="157899438" sldId="2052"/>
        </pc:sldMkLst>
      </pc:sldChg>
      <pc:sldChg chg="add del">
        <pc:chgData name="Gautier CHEVRETON" userId="ba2d0461-0d4d-4183-ac59-a9328365ec29" providerId="ADAL" clId="{3158F700-9C68-4C65-8E64-9CE0E35468D2}" dt="2023-09-25T04:38:59.547" v="4560" actId="2696"/>
        <pc:sldMkLst>
          <pc:docMk/>
          <pc:sldMk cId="2581766791" sldId="2052"/>
        </pc:sldMkLst>
      </pc:sldChg>
      <pc:sldChg chg="add del">
        <pc:chgData name="Gautier CHEVRETON" userId="ba2d0461-0d4d-4183-ac59-a9328365ec29" providerId="ADAL" clId="{3158F700-9C68-4C65-8E64-9CE0E35468D2}" dt="2023-09-25T04:38:59.547" v="4560" actId="2696"/>
        <pc:sldMkLst>
          <pc:docMk/>
          <pc:sldMk cId="3172797060" sldId="2053"/>
        </pc:sldMkLst>
      </pc:sldChg>
      <pc:sldChg chg="add">
        <pc:chgData name="Gautier CHEVRETON" userId="ba2d0461-0d4d-4183-ac59-a9328365ec29" providerId="ADAL" clId="{3158F700-9C68-4C65-8E64-9CE0E35468D2}" dt="2023-09-25T04:39:04.306" v="4561"/>
        <pc:sldMkLst>
          <pc:docMk/>
          <pc:sldMk cId="4138765067" sldId="2053"/>
        </pc:sldMkLst>
      </pc:sldChg>
      <pc:sldChg chg="add mod ord modShow">
        <pc:chgData name="Gautier CHEVRETON" userId="ba2d0461-0d4d-4183-ac59-a9328365ec29" providerId="ADAL" clId="{3158F700-9C68-4C65-8E64-9CE0E35468D2}" dt="2023-09-25T04:55:31.808" v="5760"/>
        <pc:sldMkLst>
          <pc:docMk/>
          <pc:sldMk cId="848637210" sldId="2054"/>
        </pc:sldMkLst>
      </pc:sldChg>
      <pc:sldChg chg="addSp delSp modSp add mod">
        <pc:chgData name="Gautier CHEVRETON" userId="ba2d0461-0d4d-4183-ac59-a9328365ec29" providerId="ADAL" clId="{3158F700-9C68-4C65-8E64-9CE0E35468D2}" dt="2023-10-17T08:24:05.110" v="6891" actId="6549"/>
        <pc:sldMkLst>
          <pc:docMk/>
          <pc:sldMk cId="848760711" sldId="2055"/>
        </pc:sldMkLst>
        <pc:spChg chg="mod">
          <ac:chgData name="Gautier CHEVRETON" userId="ba2d0461-0d4d-4183-ac59-a9328365ec29" providerId="ADAL" clId="{3158F700-9C68-4C65-8E64-9CE0E35468D2}" dt="2023-10-17T08:23:35.795" v="6805" actId="20577"/>
          <ac:spMkLst>
            <pc:docMk/>
            <pc:sldMk cId="848760711" sldId="2055"/>
            <ac:spMk id="2" creationId="{41FC6C56-6E20-4E5E-9431-6FF9F4F13299}"/>
          </ac:spMkLst>
        </pc:spChg>
        <pc:spChg chg="del">
          <ac:chgData name="Gautier CHEVRETON" userId="ba2d0461-0d4d-4183-ac59-a9328365ec29" providerId="ADAL" clId="{3158F700-9C68-4C65-8E64-9CE0E35468D2}" dt="2023-10-17T08:17:27.351" v="6548" actId="478"/>
          <ac:spMkLst>
            <pc:docMk/>
            <pc:sldMk cId="848760711" sldId="2055"/>
            <ac:spMk id="6" creationId="{B05E8C59-F131-72F8-3F97-F75509852BD4}"/>
          </ac:spMkLst>
        </pc:spChg>
        <pc:spChg chg="mod ord">
          <ac:chgData name="Gautier CHEVRETON" userId="ba2d0461-0d4d-4183-ac59-a9328365ec29" providerId="ADAL" clId="{3158F700-9C68-4C65-8E64-9CE0E35468D2}" dt="2023-10-17T08:22:46.889" v="6667" actId="1035"/>
          <ac:spMkLst>
            <pc:docMk/>
            <pc:sldMk cId="848760711" sldId="2055"/>
            <ac:spMk id="19" creationId="{89878A7D-EAC1-4414-92D2-9F8DDD136BDD}"/>
          </ac:spMkLst>
        </pc:spChg>
        <pc:spChg chg="mod">
          <ac:chgData name="Gautier CHEVRETON" userId="ba2d0461-0d4d-4183-ac59-a9328365ec29" providerId="ADAL" clId="{3158F700-9C68-4C65-8E64-9CE0E35468D2}" dt="2023-10-17T08:24:05.110" v="6891" actId="6549"/>
          <ac:spMkLst>
            <pc:docMk/>
            <pc:sldMk cId="848760711" sldId="2055"/>
            <ac:spMk id="20" creationId="{4EB8243C-C012-4EF4-AFAB-177D4ED1180E}"/>
          </ac:spMkLst>
        </pc:spChg>
        <pc:spChg chg="mod">
          <ac:chgData name="Gautier CHEVRETON" userId="ba2d0461-0d4d-4183-ac59-a9328365ec29" providerId="ADAL" clId="{3158F700-9C68-4C65-8E64-9CE0E35468D2}" dt="2023-10-17T08:22:01.729" v="6574" actId="1076"/>
          <ac:spMkLst>
            <pc:docMk/>
            <pc:sldMk cId="848760711" sldId="2055"/>
            <ac:spMk id="35" creationId="{5A7A8D64-A5FB-425E-8A7D-A3F5B8911379}"/>
          </ac:spMkLst>
        </pc:spChg>
        <pc:picChg chg="del">
          <ac:chgData name="Gautier CHEVRETON" userId="ba2d0461-0d4d-4183-ac59-a9328365ec29" providerId="ADAL" clId="{3158F700-9C68-4C65-8E64-9CE0E35468D2}" dt="2023-10-17T08:17:21.636" v="6545" actId="478"/>
          <ac:picMkLst>
            <pc:docMk/>
            <pc:sldMk cId="848760711" sldId="2055"/>
            <ac:picMk id="8" creationId="{791AF156-BC24-06BB-E43E-987770249F24}"/>
          </ac:picMkLst>
        </pc:picChg>
        <pc:picChg chg="add del mod">
          <ac:chgData name="Gautier CHEVRETON" userId="ba2d0461-0d4d-4183-ac59-a9328365ec29" providerId="ADAL" clId="{3158F700-9C68-4C65-8E64-9CE0E35468D2}" dt="2023-10-17T08:17:59.310" v="6568" actId="478"/>
          <ac:picMkLst>
            <pc:docMk/>
            <pc:sldMk cId="848760711" sldId="2055"/>
            <ac:picMk id="9" creationId="{BE322F20-F650-EBF6-6181-F12D24EE0499}"/>
          </ac:picMkLst>
        </pc:picChg>
        <pc:picChg chg="add mod">
          <ac:chgData name="Gautier CHEVRETON" userId="ba2d0461-0d4d-4183-ac59-a9328365ec29" providerId="ADAL" clId="{3158F700-9C68-4C65-8E64-9CE0E35468D2}" dt="2023-10-17T08:22:43.666" v="6659" actId="1035"/>
          <ac:picMkLst>
            <pc:docMk/>
            <pc:sldMk cId="848760711" sldId="2055"/>
            <ac:picMk id="11" creationId="{12C4D3D6-7EFF-F953-078F-A5377C2C428B}"/>
          </ac:picMkLst>
        </pc:picChg>
        <pc:cxnChg chg="mod">
          <ac:chgData name="Gautier CHEVRETON" userId="ba2d0461-0d4d-4183-ac59-a9328365ec29" providerId="ADAL" clId="{3158F700-9C68-4C65-8E64-9CE0E35468D2}" dt="2023-10-17T08:22:01.729" v="6574" actId="1076"/>
          <ac:cxnSpMkLst>
            <pc:docMk/>
            <pc:sldMk cId="848760711" sldId="2055"/>
            <ac:cxnSpMk id="34" creationId="{C4B4BBDF-FFB6-43CB-8620-DA01353B0CD5}"/>
          </ac:cxnSpMkLst>
        </pc:cxnChg>
      </pc:sldChg>
      <pc:sldChg chg="addSp delSp modSp add mod">
        <pc:chgData name="Gautier CHEVRETON" userId="ba2d0461-0d4d-4183-ac59-a9328365ec29" providerId="ADAL" clId="{3158F700-9C68-4C65-8E64-9CE0E35468D2}" dt="2023-10-17T09:03:21.041" v="7867" actId="20578"/>
        <pc:sldMkLst>
          <pc:docMk/>
          <pc:sldMk cId="2445713446" sldId="2056"/>
        </pc:sldMkLst>
        <pc:spChg chg="mod">
          <ac:chgData name="Gautier CHEVRETON" userId="ba2d0461-0d4d-4183-ac59-a9328365ec29" providerId="ADAL" clId="{3158F700-9C68-4C65-8E64-9CE0E35468D2}" dt="2023-10-17T08:46:43.142" v="7245" actId="20577"/>
          <ac:spMkLst>
            <pc:docMk/>
            <pc:sldMk cId="2445713446" sldId="2056"/>
            <ac:spMk id="2" creationId="{41FC6C56-6E20-4E5E-9431-6FF9F4F13299}"/>
          </ac:spMkLst>
        </pc:spChg>
        <pc:spChg chg="del">
          <ac:chgData name="Gautier CHEVRETON" userId="ba2d0461-0d4d-4183-ac59-a9328365ec29" providerId="ADAL" clId="{3158F700-9C68-4C65-8E64-9CE0E35468D2}" dt="2023-10-17T08:47:12.685" v="7279" actId="478"/>
          <ac:spMkLst>
            <pc:docMk/>
            <pc:sldMk cId="2445713446" sldId="2056"/>
            <ac:spMk id="8" creationId="{A13CBD65-424F-2802-C9DD-7DEDCA1FBA70}"/>
          </ac:spMkLst>
        </pc:spChg>
        <pc:spChg chg="del">
          <ac:chgData name="Gautier CHEVRETON" userId="ba2d0461-0d4d-4183-ac59-a9328365ec29" providerId="ADAL" clId="{3158F700-9C68-4C65-8E64-9CE0E35468D2}" dt="2023-10-17T08:47:12.685" v="7279" actId="478"/>
          <ac:spMkLst>
            <pc:docMk/>
            <pc:sldMk cId="2445713446" sldId="2056"/>
            <ac:spMk id="9" creationId="{C56C6307-50BE-7D80-531D-821D6AAADB7C}"/>
          </ac:spMkLst>
        </pc:spChg>
        <pc:spChg chg="add del mod ord">
          <ac:chgData name="Gautier CHEVRETON" userId="ba2d0461-0d4d-4183-ac59-a9328365ec29" providerId="ADAL" clId="{3158F700-9C68-4C65-8E64-9CE0E35468D2}" dt="2023-10-17T08:55:42.620" v="7594" actId="478"/>
          <ac:spMkLst>
            <pc:docMk/>
            <pc:sldMk cId="2445713446" sldId="2056"/>
            <ac:spMk id="13" creationId="{17ECB028-9936-B880-18D1-7BA16FE4B63E}"/>
          </ac:spMkLst>
        </pc:spChg>
        <pc:spChg chg="mod">
          <ac:chgData name="Gautier CHEVRETON" userId="ba2d0461-0d4d-4183-ac59-a9328365ec29" providerId="ADAL" clId="{3158F700-9C68-4C65-8E64-9CE0E35468D2}" dt="2023-10-17T09:00:39.724" v="7769" actId="20577"/>
          <ac:spMkLst>
            <pc:docMk/>
            <pc:sldMk cId="2445713446" sldId="2056"/>
            <ac:spMk id="16" creationId="{5D6E52C7-2439-7DEA-014C-7AF783DD7927}"/>
          </ac:spMkLst>
        </pc:spChg>
        <pc:spChg chg="mod">
          <ac:chgData name="Gautier CHEVRETON" userId="ba2d0461-0d4d-4183-ac59-a9328365ec29" providerId="ADAL" clId="{3158F700-9C68-4C65-8E64-9CE0E35468D2}" dt="2023-10-17T08:56:43.174" v="7628" actId="1076"/>
          <ac:spMkLst>
            <pc:docMk/>
            <pc:sldMk cId="2445713446" sldId="2056"/>
            <ac:spMk id="19" creationId="{89878A7D-EAC1-4414-92D2-9F8DDD136BDD}"/>
          </ac:spMkLst>
        </pc:spChg>
        <pc:spChg chg="mod">
          <ac:chgData name="Gautier CHEVRETON" userId="ba2d0461-0d4d-4183-ac59-a9328365ec29" providerId="ADAL" clId="{3158F700-9C68-4C65-8E64-9CE0E35468D2}" dt="2023-10-17T09:03:21.041" v="7867" actId="20578"/>
          <ac:spMkLst>
            <pc:docMk/>
            <pc:sldMk cId="2445713446" sldId="2056"/>
            <ac:spMk id="20" creationId="{4EB8243C-C012-4EF4-AFAB-177D4ED1180E}"/>
          </ac:spMkLst>
        </pc:spChg>
        <pc:spChg chg="mod">
          <ac:chgData name="Gautier CHEVRETON" userId="ba2d0461-0d4d-4183-ac59-a9328365ec29" providerId="ADAL" clId="{3158F700-9C68-4C65-8E64-9CE0E35468D2}" dt="2023-10-17T09:00:54.282" v="7773" actId="20577"/>
          <ac:spMkLst>
            <pc:docMk/>
            <pc:sldMk cId="2445713446" sldId="2056"/>
            <ac:spMk id="23" creationId="{590511B6-CC55-CFD8-63A9-9A2F686C41FB}"/>
          </ac:spMkLst>
        </pc:spChg>
        <pc:spChg chg="mod">
          <ac:chgData name="Gautier CHEVRETON" userId="ba2d0461-0d4d-4183-ac59-a9328365ec29" providerId="ADAL" clId="{3158F700-9C68-4C65-8E64-9CE0E35468D2}" dt="2023-10-17T09:01:01.331" v="7777" actId="20577"/>
          <ac:spMkLst>
            <pc:docMk/>
            <pc:sldMk cId="2445713446" sldId="2056"/>
            <ac:spMk id="26" creationId="{1B0DD3CD-7C78-C03B-A575-B8B41B61EAB4}"/>
          </ac:spMkLst>
        </pc:spChg>
        <pc:spChg chg="mod">
          <ac:chgData name="Gautier CHEVRETON" userId="ba2d0461-0d4d-4183-ac59-a9328365ec29" providerId="ADAL" clId="{3158F700-9C68-4C65-8E64-9CE0E35468D2}" dt="2023-10-17T09:01:11.576" v="7781" actId="20577"/>
          <ac:spMkLst>
            <pc:docMk/>
            <pc:sldMk cId="2445713446" sldId="2056"/>
            <ac:spMk id="29" creationId="{1E8C5016-268C-59EF-8C7C-6DDB796DB7DF}"/>
          </ac:spMkLst>
        </pc:spChg>
        <pc:spChg chg="del">
          <ac:chgData name="Gautier CHEVRETON" userId="ba2d0461-0d4d-4183-ac59-a9328365ec29" providerId="ADAL" clId="{3158F700-9C68-4C65-8E64-9CE0E35468D2}" dt="2023-10-17T08:47:12.685" v="7279" actId="478"/>
          <ac:spMkLst>
            <pc:docMk/>
            <pc:sldMk cId="2445713446" sldId="2056"/>
            <ac:spMk id="33" creationId="{CABEEADE-9B75-41CB-ACFA-BABEAA3A4186}"/>
          </ac:spMkLst>
        </pc:spChg>
        <pc:spChg chg="del">
          <ac:chgData name="Gautier CHEVRETON" userId="ba2d0461-0d4d-4183-ac59-a9328365ec29" providerId="ADAL" clId="{3158F700-9C68-4C65-8E64-9CE0E35468D2}" dt="2023-10-17T08:47:12.685" v="7279" actId="478"/>
          <ac:spMkLst>
            <pc:docMk/>
            <pc:sldMk cId="2445713446" sldId="2056"/>
            <ac:spMk id="34" creationId="{D8BD4D51-75C0-46C2-9582-B98ED9163C88}"/>
          </ac:spMkLst>
        </pc:spChg>
        <pc:spChg chg="mod">
          <ac:chgData name="Gautier CHEVRETON" userId="ba2d0461-0d4d-4183-ac59-a9328365ec29" providerId="ADAL" clId="{3158F700-9C68-4C65-8E64-9CE0E35468D2}" dt="2023-10-17T09:01:20.592" v="7785" actId="20577"/>
          <ac:spMkLst>
            <pc:docMk/>
            <pc:sldMk cId="2445713446" sldId="2056"/>
            <ac:spMk id="35" creationId="{ADC0F330-8A27-EF5A-F0A2-B5F860983543}"/>
          </ac:spMkLst>
        </pc:spChg>
        <pc:spChg chg="del">
          <ac:chgData name="Gautier CHEVRETON" userId="ba2d0461-0d4d-4183-ac59-a9328365ec29" providerId="ADAL" clId="{3158F700-9C68-4C65-8E64-9CE0E35468D2}" dt="2023-10-17T08:47:12.685" v="7279" actId="478"/>
          <ac:spMkLst>
            <pc:docMk/>
            <pc:sldMk cId="2445713446" sldId="2056"/>
            <ac:spMk id="37" creationId="{8100C951-A4AA-4860-A47F-0850E52F5164}"/>
          </ac:spMkLst>
        </pc:spChg>
        <pc:spChg chg="del">
          <ac:chgData name="Gautier CHEVRETON" userId="ba2d0461-0d4d-4183-ac59-a9328365ec29" providerId="ADAL" clId="{3158F700-9C68-4C65-8E64-9CE0E35468D2}" dt="2023-10-17T08:47:12.685" v="7279" actId="478"/>
          <ac:spMkLst>
            <pc:docMk/>
            <pc:sldMk cId="2445713446" sldId="2056"/>
            <ac:spMk id="38" creationId="{016B65A6-B803-494B-8047-ADFE3AC19B29}"/>
          </ac:spMkLst>
        </pc:spChg>
        <pc:spChg chg="del">
          <ac:chgData name="Gautier CHEVRETON" userId="ba2d0461-0d4d-4183-ac59-a9328365ec29" providerId="ADAL" clId="{3158F700-9C68-4C65-8E64-9CE0E35468D2}" dt="2023-10-17T08:47:12.685" v="7279" actId="478"/>
          <ac:spMkLst>
            <pc:docMk/>
            <pc:sldMk cId="2445713446" sldId="2056"/>
            <ac:spMk id="39" creationId="{C55A4E9B-A1CF-479A-8490-8D80CDC514F6}"/>
          </ac:spMkLst>
        </pc:spChg>
        <pc:spChg chg="del">
          <ac:chgData name="Gautier CHEVRETON" userId="ba2d0461-0d4d-4183-ac59-a9328365ec29" providerId="ADAL" clId="{3158F700-9C68-4C65-8E64-9CE0E35468D2}" dt="2023-10-17T08:47:12.685" v="7279" actId="478"/>
          <ac:spMkLst>
            <pc:docMk/>
            <pc:sldMk cId="2445713446" sldId="2056"/>
            <ac:spMk id="41" creationId="{D4EB75CA-4151-49EF-99A9-D4B9EE4E4635}"/>
          </ac:spMkLst>
        </pc:spChg>
        <pc:spChg chg="del">
          <ac:chgData name="Gautier CHEVRETON" userId="ba2d0461-0d4d-4183-ac59-a9328365ec29" providerId="ADAL" clId="{3158F700-9C68-4C65-8E64-9CE0E35468D2}" dt="2023-10-17T08:47:12.685" v="7279" actId="478"/>
          <ac:spMkLst>
            <pc:docMk/>
            <pc:sldMk cId="2445713446" sldId="2056"/>
            <ac:spMk id="42" creationId="{86017801-D323-4A3F-A0B4-E7D6513099D3}"/>
          </ac:spMkLst>
        </pc:spChg>
        <pc:spChg chg="del">
          <ac:chgData name="Gautier CHEVRETON" userId="ba2d0461-0d4d-4183-ac59-a9328365ec29" providerId="ADAL" clId="{3158F700-9C68-4C65-8E64-9CE0E35468D2}" dt="2023-10-17T08:47:12.685" v="7279" actId="478"/>
          <ac:spMkLst>
            <pc:docMk/>
            <pc:sldMk cId="2445713446" sldId="2056"/>
            <ac:spMk id="43" creationId="{44B786B5-5083-45EA-9232-DBA86AA86102}"/>
          </ac:spMkLst>
        </pc:spChg>
        <pc:spChg chg="del">
          <ac:chgData name="Gautier CHEVRETON" userId="ba2d0461-0d4d-4183-ac59-a9328365ec29" providerId="ADAL" clId="{3158F700-9C68-4C65-8E64-9CE0E35468D2}" dt="2023-10-17T08:47:12.685" v="7279" actId="478"/>
          <ac:spMkLst>
            <pc:docMk/>
            <pc:sldMk cId="2445713446" sldId="2056"/>
            <ac:spMk id="47" creationId="{BB3E9314-4B10-4EA7-8400-3FE05684BD06}"/>
          </ac:spMkLst>
        </pc:spChg>
        <pc:spChg chg="mod">
          <ac:chgData name="Gautier CHEVRETON" userId="ba2d0461-0d4d-4183-ac59-a9328365ec29" providerId="ADAL" clId="{3158F700-9C68-4C65-8E64-9CE0E35468D2}" dt="2023-10-17T08:53:31.695" v="7520" actId="571"/>
          <ac:spMkLst>
            <pc:docMk/>
            <pc:sldMk cId="2445713446" sldId="2056"/>
            <ac:spMk id="49" creationId="{459F530A-27BE-1785-17FE-532680E0DFFD}"/>
          </ac:spMkLst>
        </pc:spChg>
        <pc:spChg chg="mod">
          <ac:chgData name="Gautier CHEVRETON" userId="ba2d0461-0d4d-4183-ac59-a9328365ec29" providerId="ADAL" clId="{3158F700-9C68-4C65-8E64-9CE0E35468D2}" dt="2023-10-17T09:01:29.817" v="7789" actId="20577"/>
          <ac:spMkLst>
            <pc:docMk/>
            <pc:sldMk cId="2445713446" sldId="2056"/>
            <ac:spMk id="57" creationId="{108196F3-6BA8-B144-E559-6E446ECDCD12}"/>
          </ac:spMkLst>
        </pc:spChg>
        <pc:spChg chg="mod">
          <ac:chgData name="Gautier CHEVRETON" userId="ba2d0461-0d4d-4183-ac59-a9328365ec29" providerId="ADAL" clId="{3158F700-9C68-4C65-8E64-9CE0E35468D2}" dt="2023-10-17T08:47:01.845" v="7277" actId="20577"/>
          <ac:spMkLst>
            <pc:docMk/>
            <pc:sldMk cId="2445713446" sldId="2056"/>
            <ac:spMk id="68" creationId="{15FC3F6E-F8B1-4F07-9E73-039217C2C393}"/>
          </ac:spMkLst>
        </pc:spChg>
        <pc:spChg chg="mod">
          <ac:chgData name="Gautier CHEVRETON" userId="ba2d0461-0d4d-4183-ac59-a9328365ec29" providerId="ADAL" clId="{3158F700-9C68-4C65-8E64-9CE0E35468D2}" dt="2023-10-17T09:01:39.909" v="7793" actId="20577"/>
          <ac:spMkLst>
            <pc:docMk/>
            <pc:sldMk cId="2445713446" sldId="2056"/>
            <ac:spMk id="71" creationId="{E0047AB3-6C5D-239C-BCD1-9287C3AEAF2C}"/>
          </ac:spMkLst>
        </pc:spChg>
        <pc:spChg chg="mod">
          <ac:chgData name="Gautier CHEVRETON" userId="ba2d0461-0d4d-4183-ac59-a9328365ec29" providerId="ADAL" clId="{3158F700-9C68-4C65-8E64-9CE0E35468D2}" dt="2023-10-17T09:01:52.293" v="7797" actId="20577"/>
          <ac:spMkLst>
            <pc:docMk/>
            <pc:sldMk cId="2445713446" sldId="2056"/>
            <ac:spMk id="75" creationId="{F8A5120B-74EC-1255-86A8-3A91475FEF15}"/>
          </ac:spMkLst>
        </pc:spChg>
        <pc:spChg chg="mod">
          <ac:chgData name="Gautier CHEVRETON" userId="ba2d0461-0d4d-4183-ac59-a9328365ec29" providerId="ADAL" clId="{3158F700-9C68-4C65-8E64-9CE0E35468D2}" dt="2023-10-17T09:02:06.240" v="7801" actId="20577"/>
          <ac:spMkLst>
            <pc:docMk/>
            <pc:sldMk cId="2445713446" sldId="2056"/>
            <ac:spMk id="78" creationId="{369C153F-315B-128C-F5DE-1EB7E4C1417C}"/>
          </ac:spMkLst>
        </pc:spChg>
        <pc:spChg chg="mod">
          <ac:chgData name="Gautier CHEVRETON" userId="ba2d0461-0d4d-4183-ac59-a9328365ec29" providerId="ADAL" clId="{3158F700-9C68-4C65-8E64-9CE0E35468D2}" dt="2023-10-17T08:54:25.968" v="7543" actId="20577"/>
          <ac:spMkLst>
            <pc:docMk/>
            <pc:sldMk cId="2445713446" sldId="2056"/>
            <ac:spMk id="81" creationId="{1FFAD083-F41C-149A-CB74-2BC5F6E86F7E}"/>
          </ac:spMkLst>
        </pc:spChg>
        <pc:spChg chg="add del mod">
          <ac:chgData name="Gautier CHEVRETON" userId="ba2d0461-0d4d-4183-ac59-a9328365ec29" providerId="ADAL" clId="{3158F700-9C68-4C65-8E64-9CE0E35468D2}" dt="2023-10-17T08:55:42.620" v="7594" actId="478"/>
          <ac:spMkLst>
            <pc:docMk/>
            <pc:sldMk cId="2445713446" sldId="2056"/>
            <ac:spMk id="82" creationId="{5C22D8E8-331F-A6CD-BA15-11F4F0B07FF5}"/>
          </ac:spMkLst>
        </pc:spChg>
        <pc:spChg chg="add del mod">
          <ac:chgData name="Gautier CHEVRETON" userId="ba2d0461-0d4d-4183-ac59-a9328365ec29" providerId="ADAL" clId="{3158F700-9C68-4C65-8E64-9CE0E35468D2}" dt="2023-10-17T08:55:42.620" v="7594" actId="478"/>
          <ac:spMkLst>
            <pc:docMk/>
            <pc:sldMk cId="2445713446" sldId="2056"/>
            <ac:spMk id="83" creationId="{B4E1C902-6DF7-17D8-25E5-E639DD0639B4}"/>
          </ac:spMkLst>
        </pc:spChg>
        <pc:spChg chg="add mod">
          <ac:chgData name="Gautier CHEVRETON" userId="ba2d0461-0d4d-4183-ac59-a9328365ec29" providerId="ADAL" clId="{3158F700-9C68-4C65-8E64-9CE0E35468D2}" dt="2023-10-17T09:02:54.759" v="7803" actId="1076"/>
          <ac:spMkLst>
            <pc:docMk/>
            <pc:sldMk cId="2445713446" sldId="2056"/>
            <ac:spMk id="84" creationId="{598A05F1-83E4-3840-84E6-9268ADD0C4BA}"/>
          </ac:spMkLst>
        </pc:spChg>
        <pc:spChg chg="add mod">
          <ac:chgData name="Gautier CHEVRETON" userId="ba2d0461-0d4d-4183-ac59-a9328365ec29" providerId="ADAL" clId="{3158F700-9C68-4C65-8E64-9CE0E35468D2}" dt="2023-10-17T09:02:48.156" v="7802" actId="1076"/>
          <ac:spMkLst>
            <pc:docMk/>
            <pc:sldMk cId="2445713446" sldId="2056"/>
            <ac:spMk id="85" creationId="{8A97F17C-FC4D-FB7E-A080-50CBF4432017}"/>
          </ac:spMkLst>
        </pc:spChg>
        <pc:spChg chg="add mod">
          <ac:chgData name="Gautier CHEVRETON" userId="ba2d0461-0d4d-4183-ac59-a9328365ec29" providerId="ADAL" clId="{3158F700-9C68-4C65-8E64-9CE0E35468D2}" dt="2023-10-17T08:56:26.257" v="7601" actId="571"/>
          <ac:spMkLst>
            <pc:docMk/>
            <pc:sldMk cId="2445713446" sldId="2056"/>
            <ac:spMk id="86" creationId="{2FA934DA-40D8-83F9-2831-9657FBF460DD}"/>
          </ac:spMkLst>
        </pc:spChg>
        <pc:grpChg chg="add mod ord">
          <ac:chgData name="Gautier CHEVRETON" userId="ba2d0461-0d4d-4183-ac59-a9328365ec29" providerId="ADAL" clId="{3158F700-9C68-4C65-8E64-9CE0E35468D2}" dt="2023-10-17T08:51:35.786" v="7416" actId="1037"/>
          <ac:grpSpMkLst>
            <pc:docMk/>
            <pc:sldMk cId="2445713446" sldId="2056"/>
            <ac:grpSpMk id="14" creationId="{51D84D64-BFE3-0740-9E20-81D455DB825C}"/>
          </ac:grpSpMkLst>
        </pc:grpChg>
        <pc:grpChg chg="add mod">
          <ac:chgData name="Gautier CHEVRETON" userId="ba2d0461-0d4d-4183-ac59-a9328365ec29" providerId="ADAL" clId="{3158F700-9C68-4C65-8E64-9CE0E35468D2}" dt="2023-10-17T08:52:37.919" v="7461" actId="14100"/>
          <ac:grpSpMkLst>
            <pc:docMk/>
            <pc:sldMk cId="2445713446" sldId="2056"/>
            <ac:grpSpMk id="21" creationId="{ACBAB2BF-8D52-2C99-9AD1-762479A5B954}"/>
          </ac:grpSpMkLst>
        </pc:grpChg>
        <pc:grpChg chg="add mod">
          <ac:chgData name="Gautier CHEVRETON" userId="ba2d0461-0d4d-4183-ac59-a9328365ec29" providerId="ADAL" clId="{3158F700-9C68-4C65-8E64-9CE0E35468D2}" dt="2023-10-17T08:52:50.019" v="7480" actId="1038"/>
          <ac:grpSpMkLst>
            <pc:docMk/>
            <pc:sldMk cId="2445713446" sldId="2056"/>
            <ac:grpSpMk id="24" creationId="{22C8FFD5-41CA-9F2C-358D-9BD2262261FF}"/>
          </ac:grpSpMkLst>
        </pc:grpChg>
        <pc:grpChg chg="add mod">
          <ac:chgData name="Gautier CHEVRETON" userId="ba2d0461-0d4d-4183-ac59-a9328365ec29" providerId="ADAL" clId="{3158F700-9C68-4C65-8E64-9CE0E35468D2}" dt="2023-10-17T08:53:06.094" v="7505" actId="14100"/>
          <ac:grpSpMkLst>
            <pc:docMk/>
            <pc:sldMk cId="2445713446" sldId="2056"/>
            <ac:grpSpMk id="27" creationId="{94B3386F-0B94-1A43-0799-EC5F3AC31D39}"/>
          </ac:grpSpMkLst>
        </pc:grpChg>
        <pc:grpChg chg="add mod">
          <ac:chgData name="Gautier CHEVRETON" userId="ba2d0461-0d4d-4183-ac59-a9328365ec29" providerId="ADAL" clId="{3158F700-9C68-4C65-8E64-9CE0E35468D2}" dt="2023-10-17T08:53:23.677" v="7518" actId="1076"/>
          <ac:grpSpMkLst>
            <pc:docMk/>
            <pc:sldMk cId="2445713446" sldId="2056"/>
            <ac:grpSpMk id="30" creationId="{689E7088-62D7-A65C-6D4D-CDE2C8B2DECB}"/>
          </ac:grpSpMkLst>
        </pc:grpChg>
        <pc:grpChg chg="add mod">
          <ac:chgData name="Gautier CHEVRETON" userId="ba2d0461-0d4d-4183-ac59-a9328365ec29" providerId="ADAL" clId="{3158F700-9C68-4C65-8E64-9CE0E35468D2}" dt="2023-10-17T08:53:31.695" v="7520" actId="571"/>
          <ac:grpSpMkLst>
            <pc:docMk/>
            <pc:sldMk cId="2445713446" sldId="2056"/>
            <ac:grpSpMk id="40" creationId="{2AC19FA1-C774-C40E-9A9B-2E0AD62554E7}"/>
          </ac:grpSpMkLst>
        </pc:grpChg>
        <pc:grpChg chg="add mod">
          <ac:chgData name="Gautier CHEVRETON" userId="ba2d0461-0d4d-4183-ac59-a9328365ec29" providerId="ADAL" clId="{3158F700-9C68-4C65-8E64-9CE0E35468D2}" dt="2023-10-17T08:53:36.193" v="7521" actId="571"/>
          <ac:grpSpMkLst>
            <pc:docMk/>
            <pc:sldMk cId="2445713446" sldId="2056"/>
            <ac:grpSpMk id="55" creationId="{865A1390-9448-109B-606D-7D10AF132DFF}"/>
          </ac:grpSpMkLst>
        </pc:grpChg>
        <pc:grpChg chg="add mod">
          <ac:chgData name="Gautier CHEVRETON" userId="ba2d0461-0d4d-4183-ac59-a9328365ec29" providerId="ADAL" clId="{3158F700-9C68-4C65-8E64-9CE0E35468D2}" dt="2023-10-17T08:53:50.588" v="7524" actId="571"/>
          <ac:grpSpMkLst>
            <pc:docMk/>
            <pc:sldMk cId="2445713446" sldId="2056"/>
            <ac:grpSpMk id="69" creationId="{293D00BB-4DEA-8BD3-D3F2-5289EF588852}"/>
          </ac:grpSpMkLst>
        </pc:grpChg>
        <pc:grpChg chg="add mod">
          <ac:chgData name="Gautier CHEVRETON" userId="ba2d0461-0d4d-4183-ac59-a9328365ec29" providerId="ADAL" clId="{3158F700-9C68-4C65-8E64-9CE0E35468D2}" dt="2023-10-17T08:57:29.321" v="7703" actId="1036"/>
          <ac:grpSpMkLst>
            <pc:docMk/>
            <pc:sldMk cId="2445713446" sldId="2056"/>
            <ac:grpSpMk id="72" creationId="{F16C58C5-306F-C776-2724-17E86D9FAAC8}"/>
          </ac:grpSpMkLst>
        </pc:grpChg>
        <pc:grpChg chg="add mod">
          <ac:chgData name="Gautier CHEVRETON" userId="ba2d0461-0d4d-4183-ac59-a9328365ec29" providerId="ADAL" clId="{3158F700-9C68-4C65-8E64-9CE0E35468D2}" dt="2023-10-17T08:54:13.705" v="7534" actId="571"/>
          <ac:grpSpMkLst>
            <pc:docMk/>
            <pc:sldMk cId="2445713446" sldId="2056"/>
            <ac:grpSpMk id="76" creationId="{683D1F12-1381-C40D-F3EF-441783553AE1}"/>
          </ac:grpSpMkLst>
        </pc:grpChg>
        <pc:grpChg chg="add mod">
          <ac:chgData name="Gautier CHEVRETON" userId="ba2d0461-0d4d-4183-ac59-a9328365ec29" providerId="ADAL" clId="{3158F700-9C68-4C65-8E64-9CE0E35468D2}" dt="2023-10-17T08:54:22.367" v="7539" actId="571"/>
          <ac:grpSpMkLst>
            <pc:docMk/>
            <pc:sldMk cId="2445713446" sldId="2056"/>
            <ac:grpSpMk id="79" creationId="{11A13F38-C856-8F00-396D-96B90D9A98C8}"/>
          </ac:grpSpMkLst>
        </pc:grpChg>
        <pc:picChg chg="del">
          <ac:chgData name="Gautier CHEVRETON" userId="ba2d0461-0d4d-4183-ac59-a9328365ec29" providerId="ADAL" clId="{3158F700-9C68-4C65-8E64-9CE0E35468D2}" dt="2023-10-17T08:47:07.993" v="7278" actId="478"/>
          <ac:picMkLst>
            <pc:docMk/>
            <pc:sldMk cId="2445713446" sldId="2056"/>
            <ac:picMk id="6" creationId="{9C515E8A-AA73-4419-9C53-81288BDAAC48}"/>
          </ac:picMkLst>
        </pc:picChg>
        <pc:picChg chg="del">
          <ac:chgData name="Gautier CHEVRETON" userId="ba2d0461-0d4d-4183-ac59-a9328365ec29" providerId="ADAL" clId="{3158F700-9C68-4C65-8E64-9CE0E35468D2}" dt="2023-10-17T08:47:14.607" v="7280" actId="478"/>
          <ac:picMkLst>
            <pc:docMk/>
            <pc:sldMk cId="2445713446" sldId="2056"/>
            <ac:picMk id="7" creationId="{2187737D-ABFB-3970-7A97-E2E22BCAB7CD}"/>
          </ac:picMkLst>
        </pc:picChg>
        <pc:picChg chg="add del mod">
          <ac:chgData name="Gautier CHEVRETON" userId="ba2d0461-0d4d-4183-ac59-a9328365ec29" providerId="ADAL" clId="{3158F700-9C68-4C65-8E64-9CE0E35468D2}" dt="2023-10-17T08:49:04.761" v="7288" actId="478"/>
          <ac:picMkLst>
            <pc:docMk/>
            <pc:sldMk cId="2445713446" sldId="2056"/>
            <ac:picMk id="10" creationId="{E734A09B-5A35-2990-A9D9-C63779A922AF}"/>
          </ac:picMkLst>
        </pc:picChg>
        <pc:picChg chg="add del mod">
          <ac:chgData name="Gautier CHEVRETON" userId="ba2d0461-0d4d-4183-ac59-a9328365ec29" providerId="ADAL" clId="{3158F700-9C68-4C65-8E64-9CE0E35468D2}" dt="2023-10-17T08:50:05.972" v="7299" actId="478"/>
          <ac:picMkLst>
            <pc:docMk/>
            <pc:sldMk cId="2445713446" sldId="2056"/>
            <ac:picMk id="12" creationId="{90FBD7D5-D2D1-A361-A0F2-AB3F83414A49}"/>
          </ac:picMkLst>
        </pc:picChg>
        <pc:picChg chg="add del mod">
          <ac:chgData name="Gautier CHEVRETON" userId="ba2d0461-0d4d-4183-ac59-a9328365ec29" providerId="ADAL" clId="{3158F700-9C68-4C65-8E64-9CE0E35468D2}" dt="2023-10-17T08:58:49.884" v="7756" actId="478"/>
          <ac:picMkLst>
            <pc:docMk/>
            <pc:sldMk cId="2445713446" sldId="2056"/>
            <ac:picMk id="18" creationId="{2AB9646A-BF25-8343-930E-B9FFD26B412D}"/>
          </ac:picMkLst>
        </pc:picChg>
        <pc:picChg chg="del">
          <ac:chgData name="Gautier CHEVRETON" userId="ba2d0461-0d4d-4183-ac59-a9328365ec29" providerId="ADAL" clId="{3158F700-9C68-4C65-8E64-9CE0E35468D2}" dt="2023-10-17T08:47:07.993" v="7278" actId="478"/>
          <ac:picMkLst>
            <pc:docMk/>
            <pc:sldMk cId="2445713446" sldId="2056"/>
            <ac:picMk id="31" creationId="{8C3A472D-71C9-4C14-A83A-93040E43ECAF}"/>
          </ac:picMkLst>
        </pc:picChg>
        <pc:picChg chg="add mod">
          <ac:chgData name="Gautier CHEVRETON" userId="ba2d0461-0d4d-4183-ac59-a9328365ec29" providerId="ADAL" clId="{3158F700-9C68-4C65-8E64-9CE0E35468D2}" dt="2023-10-17T08:53:31.695" v="7520" actId="571"/>
          <ac:picMkLst>
            <pc:docMk/>
            <pc:sldMk cId="2445713446" sldId="2056"/>
            <ac:picMk id="36" creationId="{E9689C28-A07A-DB3B-7CEB-7D15D9808C4A}"/>
          </ac:picMkLst>
        </pc:picChg>
        <pc:picChg chg="add mod ord">
          <ac:chgData name="Gautier CHEVRETON" userId="ba2d0461-0d4d-4183-ac59-a9328365ec29" providerId="ADAL" clId="{3158F700-9C68-4C65-8E64-9CE0E35468D2}" dt="2023-10-17T08:59:56.948" v="7765" actId="167"/>
          <ac:picMkLst>
            <pc:docMk/>
            <pc:sldMk cId="2445713446" sldId="2056"/>
            <ac:picMk id="88" creationId="{CF685F35-FF37-05F5-86A7-98A335DDDEA9}"/>
          </ac:picMkLst>
        </pc:picChg>
        <pc:cxnChg chg="mod">
          <ac:chgData name="Gautier CHEVRETON" userId="ba2d0461-0d4d-4183-ac59-a9328365ec29" providerId="ADAL" clId="{3158F700-9C68-4C65-8E64-9CE0E35468D2}" dt="2023-10-17T08:49:50.444" v="7296"/>
          <ac:cxnSpMkLst>
            <pc:docMk/>
            <pc:sldMk cId="2445713446" sldId="2056"/>
            <ac:cxnSpMk id="15" creationId="{842D69A2-D53B-4F28-2CCB-8E8A247B633D}"/>
          </ac:cxnSpMkLst>
        </pc:cxnChg>
        <pc:cxnChg chg="mod">
          <ac:chgData name="Gautier CHEVRETON" userId="ba2d0461-0d4d-4183-ac59-a9328365ec29" providerId="ADAL" clId="{3158F700-9C68-4C65-8E64-9CE0E35468D2}" dt="2023-10-17T08:52:25.573" v="7421" actId="571"/>
          <ac:cxnSpMkLst>
            <pc:docMk/>
            <pc:sldMk cId="2445713446" sldId="2056"/>
            <ac:cxnSpMk id="22" creationId="{B521F7BA-27BC-07DD-6AC6-DAA56F5ED596}"/>
          </ac:cxnSpMkLst>
        </pc:cxnChg>
        <pc:cxnChg chg="mod">
          <ac:chgData name="Gautier CHEVRETON" userId="ba2d0461-0d4d-4183-ac59-a9328365ec29" providerId="ADAL" clId="{3158F700-9C68-4C65-8E64-9CE0E35468D2}" dt="2023-10-17T08:52:47.610" v="7466" actId="571"/>
          <ac:cxnSpMkLst>
            <pc:docMk/>
            <pc:sldMk cId="2445713446" sldId="2056"/>
            <ac:cxnSpMk id="25" creationId="{31BC6282-17C5-364C-A020-D1010A394B64}"/>
          </ac:cxnSpMkLst>
        </pc:cxnChg>
        <pc:cxnChg chg="mod">
          <ac:chgData name="Gautier CHEVRETON" userId="ba2d0461-0d4d-4183-ac59-a9328365ec29" providerId="ADAL" clId="{3158F700-9C68-4C65-8E64-9CE0E35468D2}" dt="2023-10-17T08:53:01.498" v="7483" actId="571"/>
          <ac:cxnSpMkLst>
            <pc:docMk/>
            <pc:sldMk cId="2445713446" sldId="2056"/>
            <ac:cxnSpMk id="28" creationId="{CC30D45C-7C99-7A82-D703-C6B70B2EA4C3}"/>
          </ac:cxnSpMkLst>
        </pc:cxnChg>
        <pc:cxnChg chg="mod">
          <ac:chgData name="Gautier CHEVRETON" userId="ba2d0461-0d4d-4183-ac59-a9328365ec29" providerId="ADAL" clId="{3158F700-9C68-4C65-8E64-9CE0E35468D2}" dt="2023-10-17T08:53:15.264" v="7514" actId="571"/>
          <ac:cxnSpMkLst>
            <pc:docMk/>
            <pc:sldMk cId="2445713446" sldId="2056"/>
            <ac:cxnSpMk id="32" creationId="{C5E52ACA-C67D-0A6F-8E1E-5FF16A101E9F}"/>
          </ac:cxnSpMkLst>
        </pc:cxnChg>
        <pc:cxnChg chg="mod">
          <ac:chgData name="Gautier CHEVRETON" userId="ba2d0461-0d4d-4183-ac59-a9328365ec29" providerId="ADAL" clId="{3158F700-9C68-4C65-8E64-9CE0E35468D2}" dt="2023-10-17T08:53:31.695" v="7520" actId="571"/>
          <ac:cxnSpMkLst>
            <pc:docMk/>
            <pc:sldMk cId="2445713446" sldId="2056"/>
            <ac:cxnSpMk id="48" creationId="{20437573-0E9F-8A7F-6E91-3BE3D6F12A49}"/>
          </ac:cxnSpMkLst>
        </pc:cxnChg>
        <pc:cxnChg chg="mod">
          <ac:chgData name="Gautier CHEVRETON" userId="ba2d0461-0d4d-4183-ac59-a9328365ec29" providerId="ADAL" clId="{3158F700-9C68-4C65-8E64-9CE0E35468D2}" dt="2023-10-17T08:53:36.193" v="7521" actId="571"/>
          <ac:cxnSpMkLst>
            <pc:docMk/>
            <pc:sldMk cId="2445713446" sldId="2056"/>
            <ac:cxnSpMk id="56" creationId="{E545A609-6871-778E-6CB1-385AE95C54E1}"/>
          </ac:cxnSpMkLst>
        </pc:cxnChg>
        <pc:cxnChg chg="mod">
          <ac:chgData name="Gautier CHEVRETON" userId="ba2d0461-0d4d-4183-ac59-a9328365ec29" providerId="ADAL" clId="{3158F700-9C68-4C65-8E64-9CE0E35468D2}" dt="2023-10-17T08:53:50.588" v="7524" actId="571"/>
          <ac:cxnSpMkLst>
            <pc:docMk/>
            <pc:sldMk cId="2445713446" sldId="2056"/>
            <ac:cxnSpMk id="70" creationId="{5DFD1226-A6A1-3D6A-EBED-7D6EFF8934C4}"/>
          </ac:cxnSpMkLst>
        </pc:cxnChg>
        <pc:cxnChg chg="mod">
          <ac:chgData name="Gautier CHEVRETON" userId="ba2d0461-0d4d-4183-ac59-a9328365ec29" providerId="ADAL" clId="{3158F700-9C68-4C65-8E64-9CE0E35468D2}" dt="2023-10-17T08:54:03.474" v="7529" actId="571"/>
          <ac:cxnSpMkLst>
            <pc:docMk/>
            <pc:sldMk cId="2445713446" sldId="2056"/>
            <ac:cxnSpMk id="73" creationId="{199A6A74-651A-87EC-EBC4-8C86C0D6E80E}"/>
          </ac:cxnSpMkLst>
        </pc:cxnChg>
        <pc:cxnChg chg="mod">
          <ac:chgData name="Gautier CHEVRETON" userId="ba2d0461-0d4d-4183-ac59-a9328365ec29" providerId="ADAL" clId="{3158F700-9C68-4C65-8E64-9CE0E35468D2}" dt="2023-10-17T08:54:13.705" v="7534" actId="571"/>
          <ac:cxnSpMkLst>
            <pc:docMk/>
            <pc:sldMk cId="2445713446" sldId="2056"/>
            <ac:cxnSpMk id="77" creationId="{CCE13136-38D6-6B53-7554-591D894477B6}"/>
          </ac:cxnSpMkLst>
        </pc:cxnChg>
        <pc:cxnChg chg="mod">
          <ac:chgData name="Gautier CHEVRETON" userId="ba2d0461-0d4d-4183-ac59-a9328365ec29" providerId="ADAL" clId="{3158F700-9C68-4C65-8E64-9CE0E35468D2}" dt="2023-10-17T08:54:22.367" v="7539" actId="571"/>
          <ac:cxnSpMkLst>
            <pc:docMk/>
            <pc:sldMk cId="2445713446" sldId="2056"/>
            <ac:cxnSpMk id="80" creationId="{92CBA177-2DA5-4ECE-07EF-E0D6A03D4923}"/>
          </ac:cxnSpMkLst>
        </pc:cxnChg>
      </pc:sldChg>
      <pc:sldChg chg="addSp delSp modSp add mod ord">
        <pc:chgData name="Gautier CHEVRETON" userId="ba2d0461-0d4d-4183-ac59-a9328365ec29" providerId="ADAL" clId="{3158F700-9C68-4C65-8E64-9CE0E35468D2}" dt="2023-10-17T09:03:55.842" v="7896" actId="1076"/>
        <pc:sldMkLst>
          <pc:docMk/>
          <pc:sldMk cId="2151335989" sldId="2057"/>
        </pc:sldMkLst>
        <pc:spChg chg="mod">
          <ac:chgData name="Gautier CHEVRETON" userId="ba2d0461-0d4d-4183-ac59-a9328365ec29" providerId="ADAL" clId="{3158F700-9C68-4C65-8E64-9CE0E35468D2}" dt="2023-10-17T08:58:38.726" v="7755" actId="20577"/>
          <ac:spMkLst>
            <pc:docMk/>
            <pc:sldMk cId="2151335989" sldId="2057"/>
            <ac:spMk id="2" creationId="{41FC6C56-6E20-4E5E-9431-6FF9F4F13299}"/>
          </ac:spMkLst>
        </pc:spChg>
        <pc:grpChg chg="del">
          <ac:chgData name="Gautier CHEVRETON" userId="ba2d0461-0d4d-4183-ac59-a9328365ec29" providerId="ADAL" clId="{3158F700-9C68-4C65-8E64-9CE0E35468D2}" dt="2023-10-17T08:57:47.023" v="7715" actId="478"/>
          <ac:grpSpMkLst>
            <pc:docMk/>
            <pc:sldMk cId="2151335989" sldId="2057"/>
            <ac:grpSpMk id="44" creationId="{171DA458-2414-4044-BE95-F525027DD30F}"/>
          </ac:grpSpMkLst>
        </pc:grpChg>
        <pc:grpChg chg="mod">
          <ac:chgData name="Gautier CHEVRETON" userId="ba2d0461-0d4d-4183-ac59-a9328365ec29" providerId="ADAL" clId="{3158F700-9C68-4C65-8E64-9CE0E35468D2}" dt="2023-10-17T09:03:55.842" v="7896" actId="1076"/>
          <ac:grpSpMkLst>
            <pc:docMk/>
            <pc:sldMk cId="2151335989" sldId="2057"/>
            <ac:grpSpMk id="51" creationId="{2A3F5C45-E7B4-43A4-9B8E-5BC6785D8129}"/>
          </ac:grpSpMkLst>
        </pc:grpChg>
        <pc:picChg chg="add del">
          <ac:chgData name="Gautier CHEVRETON" userId="ba2d0461-0d4d-4183-ac59-a9328365ec29" providerId="ADAL" clId="{3158F700-9C68-4C65-8E64-9CE0E35468D2}" dt="2023-10-17T08:58:19.060" v="7717" actId="478"/>
          <ac:picMkLst>
            <pc:docMk/>
            <pc:sldMk cId="2151335989" sldId="2057"/>
            <ac:picMk id="18" creationId="{2AB9646A-BF25-8343-930E-B9FFD26B412D}"/>
          </ac:picMkLst>
        </pc:picChg>
      </pc:sldChg>
      <pc:sldChg chg="addSp delSp modSp add mod ord">
        <pc:chgData name="Gautier CHEVRETON" userId="ba2d0461-0d4d-4183-ac59-a9328365ec29" providerId="ADAL" clId="{3158F700-9C68-4C65-8E64-9CE0E35468D2}" dt="2023-10-17T09:07:42.100" v="8027" actId="20577"/>
        <pc:sldMkLst>
          <pc:docMk/>
          <pc:sldMk cId="1474922970" sldId="2058"/>
        </pc:sldMkLst>
        <pc:spChg chg="mod">
          <ac:chgData name="Gautier CHEVRETON" userId="ba2d0461-0d4d-4183-ac59-a9328365ec29" providerId="ADAL" clId="{3158F700-9C68-4C65-8E64-9CE0E35468D2}" dt="2023-10-17T09:03:39.219" v="7894" actId="20577"/>
          <ac:spMkLst>
            <pc:docMk/>
            <pc:sldMk cId="1474922970" sldId="2058"/>
            <ac:spMk id="2" creationId="{41FC6C56-6E20-4E5E-9431-6FF9F4F13299}"/>
          </ac:spMkLst>
        </pc:spChg>
        <pc:spChg chg="mod">
          <ac:chgData name="Gautier CHEVRETON" userId="ba2d0461-0d4d-4183-ac59-a9328365ec29" providerId="ADAL" clId="{3158F700-9C68-4C65-8E64-9CE0E35468D2}" dt="2023-10-17T09:05:17.363" v="7927" actId="20577"/>
          <ac:spMkLst>
            <pc:docMk/>
            <pc:sldMk cId="1474922970" sldId="2058"/>
            <ac:spMk id="16" creationId="{5D6E52C7-2439-7DEA-014C-7AF783DD7927}"/>
          </ac:spMkLst>
        </pc:spChg>
        <pc:spChg chg="mod">
          <ac:chgData name="Gautier CHEVRETON" userId="ba2d0461-0d4d-4183-ac59-a9328365ec29" providerId="ADAL" clId="{3158F700-9C68-4C65-8E64-9CE0E35468D2}" dt="2023-10-17T09:07:42.100" v="8027" actId="20577"/>
          <ac:spMkLst>
            <pc:docMk/>
            <pc:sldMk cId="1474922970" sldId="2058"/>
            <ac:spMk id="20" creationId="{4EB8243C-C012-4EF4-AFAB-177D4ED1180E}"/>
          </ac:spMkLst>
        </pc:spChg>
        <pc:spChg chg="mod">
          <ac:chgData name="Gautier CHEVRETON" userId="ba2d0461-0d4d-4183-ac59-a9328365ec29" providerId="ADAL" clId="{3158F700-9C68-4C65-8E64-9CE0E35468D2}" dt="2023-10-17T09:05:26.091" v="7935" actId="20577"/>
          <ac:spMkLst>
            <pc:docMk/>
            <pc:sldMk cId="1474922970" sldId="2058"/>
            <ac:spMk id="23" creationId="{590511B6-CC55-CFD8-63A9-9A2F686C41FB}"/>
          </ac:spMkLst>
        </pc:spChg>
        <pc:spChg chg="mod">
          <ac:chgData name="Gautier CHEVRETON" userId="ba2d0461-0d4d-4183-ac59-a9328365ec29" providerId="ADAL" clId="{3158F700-9C68-4C65-8E64-9CE0E35468D2}" dt="2023-10-17T09:05:34.798" v="7939" actId="20577"/>
          <ac:spMkLst>
            <pc:docMk/>
            <pc:sldMk cId="1474922970" sldId="2058"/>
            <ac:spMk id="26" creationId="{1B0DD3CD-7C78-C03B-A575-B8B41B61EAB4}"/>
          </ac:spMkLst>
        </pc:spChg>
        <pc:spChg chg="mod">
          <ac:chgData name="Gautier CHEVRETON" userId="ba2d0461-0d4d-4183-ac59-a9328365ec29" providerId="ADAL" clId="{3158F700-9C68-4C65-8E64-9CE0E35468D2}" dt="2023-10-17T09:05:51.213" v="7943" actId="20577"/>
          <ac:spMkLst>
            <pc:docMk/>
            <pc:sldMk cId="1474922970" sldId="2058"/>
            <ac:spMk id="29" creationId="{1E8C5016-268C-59EF-8C7C-6DDB796DB7DF}"/>
          </ac:spMkLst>
        </pc:spChg>
        <pc:spChg chg="mod">
          <ac:chgData name="Gautier CHEVRETON" userId="ba2d0461-0d4d-4183-ac59-a9328365ec29" providerId="ADAL" clId="{3158F700-9C68-4C65-8E64-9CE0E35468D2}" dt="2023-10-17T09:05:58.324" v="7947" actId="20577"/>
          <ac:spMkLst>
            <pc:docMk/>
            <pc:sldMk cId="1474922970" sldId="2058"/>
            <ac:spMk id="35" creationId="{ADC0F330-8A27-EF5A-F0A2-B5F860983543}"/>
          </ac:spMkLst>
        </pc:spChg>
        <pc:spChg chg="mod">
          <ac:chgData name="Gautier CHEVRETON" userId="ba2d0461-0d4d-4183-ac59-a9328365ec29" providerId="ADAL" clId="{3158F700-9C68-4C65-8E64-9CE0E35468D2}" dt="2023-10-17T09:06:04.763" v="7951" actId="20577"/>
          <ac:spMkLst>
            <pc:docMk/>
            <pc:sldMk cId="1474922970" sldId="2058"/>
            <ac:spMk id="57" creationId="{108196F3-6BA8-B144-E559-6E446ECDCD12}"/>
          </ac:spMkLst>
        </pc:spChg>
        <pc:spChg chg="mod">
          <ac:chgData name="Gautier CHEVRETON" userId="ba2d0461-0d4d-4183-ac59-a9328365ec29" providerId="ADAL" clId="{3158F700-9C68-4C65-8E64-9CE0E35468D2}" dt="2023-10-17T09:06:13.396" v="7955" actId="20577"/>
          <ac:spMkLst>
            <pc:docMk/>
            <pc:sldMk cId="1474922970" sldId="2058"/>
            <ac:spMk id="71" creationId="{E0047AB3-6C5D-239C-BCD1-9287C3AEAF2C}"/>
          </ac:spMkLst>
        </pc:spChg>
        <pc:spChg chg="mod">
          <ac:chgData name="Gautier CHEVRETON" userId="ba2d0461-0d4d-4183-ac59-a9328365ec29" providerId="ADAL" clId="{3158F700-9C68-4C65-8E64-9CE0E35468D2}" dt="2023-10-17T09:06:20.858" v="7959" actId="20577"/>
          <ac:spMkLst>
            <pc:docMk/>
            <pc:sldMk cId="1474922970" sldId="2058"/>
            <ac:spMk id="75" creationId="{F8A5120B-74EC-1255-86A8-3A91475FEF15}"/>
          </ac:spMkLst>
        </pc:spChg>
        <pc:spChg chg="mod">
          <ac:chgData name="Gautier CHEVRETON" userId="ba2d0461-0d4d-4183-ac59-a9328365ec29" providerId="ADAL" clId="{3158F700-9C68-4C65-8E64-9CE0E35468D2}" dt="2023-10-17T09:06:28.779" v="7963" actId="20577"/>
          <ac:spMkLst>
            <pc:docMk/>
            <pc:sldMk cId="1474922970" sldId="2058"/>
            <ac:spMk id="78" creationId="{369C153F-315B-128C-F5DE-1EB7E4C1417C}"/>
          </ac:spMkLst>
        </pc:spChg>
        <pc:spChg chg="mod">
          <ac:chgData name="Gautier CHEVRETON" userId="ba2d0461-0d4d-4183-ac59-a9328365ec29" providerId="ADAL" clId="{3158F700-9C68-4C65-8E64-9CE0E35468D2}" dt="2023-10-17T09:06:40.851" v="7967" actId="20577"/>
          <ac:spMkLst>
            <pc:docMk/>
            <pc:sldMk cId="1474922970" sldId="2058"/>
            <ac:spMk id="81" creationId="{1FFAD083-F41C-149A-CB74-2BC5F6E86F7E}"/>
          </ac:spMkLst>
        </pc:spChg>
        <pc:spChg chg="mod">
          <ac:chgData name="Gautier CHEVRETON" userId="ba2d0461-0d4d-4183-ac59-a9328365ec29" providerId="ADAL" clId="{3158F700-9C68-4C65-8E64-9CE0E35468D2}" dt="2023-10-17T09:07:03.711" v="8001" actId="1076"/>
          <ac:spMkLst>
            <pc:docMk/>
            <pc:sldMk cId="1474922970" sldId="2058"/>
            <ac:spMk id="85" creationId="{8A97F17C-FC4D-FB7E-A080-50CBF4432017}"/>
          </ac:spMkLst>
        </pc:spChg>
        <pc:spChg chg="mod">
          <ac:chgData name="Gautier CHEVRETON" userId="ba2d0461-0d4d-4183-ac59-a9328365ec29" providerId="ADAL" clId="{3158F700-9C68-4C65-8E64-9CE0E35468D2}" dt="2023-10-17T09:07:20.019" v="8002" actId="1076"/>
          <ac:spMkLst>
            <pc:docMk/>
            <pc:sldMk cId="1474922970" sldId="2058"/>
            <ac:spMk id="86" creationId="{2FA934DA-40D8-83F9-2831-9657FBF460DD}"/>
          </ac:spMkLst>
        </pc:spChg>
        <pc:grpChg chg="mod">
          <ac:chgData name="Gautier CHEVRETON" userId="ba2d0461-0d4d-4183-ac59-a9328365ec29" providerId="ADAL" clId="{3158F700-9C68-4C65-8E64-9CE0E35468D2}" dt="2023-10-17T09:06:53.056" v="7999" actId="1038"/>
          <ac:grpSpMkLst>
            <pc:docMk/>
            <pc:sldMk cId="1474922970" sldId="2058"/>
            <ac:grpSpMk id="14" creationId="{51D84D64-BFE3-0740-9E20-81D455DB825C}"/>
          </ac:grpSpMkLst>
        </pc:grpChg>
        <pc:grpChg chg="mod">
          <ac:chgData name="Gautier CHEVRETON" userId="ba2d0461-0d4d-4183-ac59-a9328365ec29" providerId="ADAL" clId="{3158F700-9C68-4C65-8E64-9CE0E35468D2}" dt="2023-10-17T09:06:53.056" v="7999" actId="1038"/>
          <ac:grpSpMkLst>
            <pc:docMk/>
            <pc:sldMk cId="1474922970" sldId="2058"/>
            <ac:grpSpMk id="21" creationId="{ACBAB2BF-8D52-2C99-9AD1-762479A5B954}"/>
          </ac:grpSpMkLst>
        </pc:grpChg>
        <pc:grpChg chg="mod">
          <ac:chgData name="Gautier CHEVRETON" userId="ba2d0461-0d4d-4183-ac59-a9328365ec29" providerId="ADAL" clId="{3158F700-9C68-4C65-8E64-9CE0E35468D2}" dt="2023-10-17T09:06:53.056" v="7999" actId="1038"/>
          <ac:grpSpMkLst>
            <pc:docMk/>
            <pc:sldMk cId="1474922970" sldId="2058"/>
            <ac:grpSpMk id="24" creationId="{22C8FFD5-41CA-9F2C-358D-9BD2262261FF}"/>
          </ac:grpSpMkLst>
        </pc:grpChg>
        <pc:grpChg chg="mod">
          <ac:chgData name="Gautier CHEVRETON" userId="ba2d0461-0d4d-4183-ac59-a9328365ec29" providerId="ADAL" clId="{3158F700-9C68-4C65-8E64-9CE0E35468D2}" dt="2023-10-17T09:06:53.056" v="7999" actId="1038"/>
          <ac:grpSpMkLst>
            <pc:docMk/>
            <pc:sldMk cId="1474922970" sldId="2058"/>
            <ac:grpSpMk id="27" creationId="{94B3386F-0B94-1A43-0799-EC5F3AC31D39}"/>
          </ac:grpSpMkLst>
        </pc:grpChg>
        <pc:grpChg chg="mod">
          <ac:chgData name="Gautier CHEVRETON" userId="ba2d0461-0d4d-4183-ac59-a9328365ec29" providerId="ADAL" clId="{3158F700-9C68-4C65-8E64-9CE0E35468D2}" dt="2023-10-17T09:06:53.056" v="7999" actId="1038"/>
          <ac:grpSpMkLst>
            <pc:docMk/>
            <pc:sldMk cId="1474922970" sldId="2058"/>
            <ac:grpSpMk id="30" creationId="{689E7088-62D7-A65C-6D4D-CDE2C8B2DECB}"/>
          </ac:grpSpMkLst>
        </pc:grpChg>
        <pc:grpChg chg="mod">
          <ac:chgData name="Gautier CHEVRETON" userId="ba2d0461-0d4d-4183-ac59-a9328365ec29" providerId="ADAL" clId="{3158F700-9C68-4C65-8E64-9CE0E35468D2}" dt="2023-10-17T09:03:42.848" v="7895" actId="1076"/>
          <ac:grpSpMkLst>
            <pc:docMk/>
            <pc:sldMk cId="1474922970" sldId="2058"/>
            <ac:grpSpMk id="52" creationId="{9B9A724A-6687-40A6-BAD6-43E5470A73C2}"/>
          </ac:grpSpMkLst>
        </pc:grpChg>
        <pc:grpChg chg="mod">
          <ac:chgData name="Gautier CHEVRETON" userId="ba2d0461-0d4d-4183-ac59-a9328365ec29" providerId="ADAL" clId="{3158F700-9C68-4C65-8E64-9CE0E35468D2}" dt="2023-10-17T09:06:53.056" v="7999" actId="1038"/>
          <ac:grpSpMkLst>
            <pc:docMk/>
            <pc:sldMk cId="1474922970" sldId="2058"/>
            <ac:grpSpMk id="55" creationId="{865A1390-9448-109B-606D-7D10AF132DFF}"/>
          </ac:grpSpMkLst>
        </pc:grpChg>
        <pc:grpChg chg="mod">
          <ac:chgData name="Gautier CHEVRETON" userId="ba2d0461-0d4d-4183-ac59-a9328365ec29" providerId="ADAL" clId="{3158F700-9C68-4C65-8E64-9CE0E35468D2}" dt="2023-10-17T09:06:53.056" v="7999" actId="1038"/>
          <ac:grpSpMkLst>
            <pc:docMk/>
            <pc:sldMk cId="1474922970" sldId="2058"/>
            <ac:grpSpMk id="69" creationId="{293D00BB-4DEA-8BD3-D3F2-5289EF588852}"/>
          </ac:grpSpMkLst>
        </pc:grpChg>
        <pc:grpChg chg="mod">
          <ac:chgData name="Gautier CHEVRETON" userId="ba2d0461-0d4d-4183-ac59-a9328365ec29" providerId="ADAL" clId="{3158F700-9C68-4C65-8E64-9CE0E35468D2}" dt="2023-10-17T09:06:58.521" v="8000" actId="1076"/>
          <ac:grpSpMkLst>
            <pc:docMk/>
            <pc:sldMk cId="1474922970" sldId="2058"/>
            <ac:grpSpMk id="72" creationId="{F16C58C5-306F-C776-2724-17E86D9FAAC8}"/>
          </ac:grpSpMkLst>
        </pc:grpChg>
        <pc:grpChg chg="mod">
          <ac:chgData name="Gautier CHEVRETON" userId="ba2d0461-0d4d-4183-ac59-a9328365ec29" providerId="ADAL" clId="{3158F700-9C68-4C65-8E64-9CE0E35468D2}" dt="2023-10-17T09:06:53.056" v="7999" actId="1038"/>
          <ac:grpSpMkLst>
            <pc:docMk/>
            <pc:sldMk cId="1474922970" sldId="2058"/>
            <ac:grpSpMk id="76" creationId="{683D1F12-1381-C40D-F3EF-441783553AE1}"/>
          </ac:grpSpMkLst>
        </pc:grpChg>
        <pc:grpChg chg="mod">
          <ac:chgData name="Gautier CHEVRETON" userId="ba2d0461-0d4d-4183-ac59-a9328365ec29" providerId="ADAL" clId="{3158F700-9C68-4C65-8E64-9CE0E35468D2}" dt="2023-10-17T09:06:53.056" v="7999" actId="1038"/>
          <ac:grpSpMkLst>
            <pc:docMk/>
            <pc:sldMk cId="1474922970" sldId="2058"/>
            <ac:grpSpMk id="79" creationId="{11A13F38-C856-8F00-396D-96B90D9A98C8}"/>
          </ac:grpSpMkLst>
        </pc:grpChg>
        <pc:picChg chg="add mod ord">
          <ac:chgData name="Gautier CHEVRETON" userId="ba2d0461-0d4d-4183-ac59-a9328365ec29" providerId="ADAL" clId="{3158F700-9C68-4C65-8E64-9CE0E35468D2}" dt="2023-10-17T09:05:03.732" v="7923" actId="14100"/>
          <ac:picMkLst>
            <pc:docMk/>
            <pc:sldMk cId="1474922970" sldId="2058"/>
            <ac:picMk id="6" creationId="{476174BD-B2CA-0E6F-5B18-2AC378C2E75A}"/>
          </ac:picMkLst>
        </pc:picChg>
        <pc:picChg chg="del">
          <ac:chgData name="Gautier CHEVRETON" userId="ba2d0461-0d4d-4183-ac59-a9328365ec29" providerId="ADAL" clId="{3158F700-9C68-4C65-8E64-9CE0E35468D2}" dt="2023-10-17T09:04:02.970" v="7897" actId="478"/>
          <ac:picMkLst>
            <pc:docMk/>
            <pc:sldMk cId="1474922970" sldId="2058"/>
            <ac:picMk id="18" creationId="{2AB9646A-BF25-8343-930E-B9FFD26B412D}"/>
          </ac:picMkLst>
        </pc:picChg>
      </pc:sldChg>
      <pc:sldChg chg="addSp delSp modSp add mod ord">
        <pc:chgData name="Gautier CHEVRETON" userId="ba2d0461-0d4d-4183-ac59-a9328365ec29" providerId="ADAL" clId="{3158F700-9C68-4C65-8E64-9CE0E35468D2}" dt="2023-10-17T09:13:14.657" v="8246" actId="313"/>
        <pc:sldMkLst>
          <pc:docMk/>
          <pc:sldMk cId="3292127699" sldId="2059"/>
        </pc:sldMkLst>
        <pc:spChg chg="mod">
          <ac:chgData name="Gautier CHEVRETON" userId="ba2d0461-0d4d-4183-ac59-a9328365ec29" providerId="ADAL" clId="{3158F700-9C68-4C65-8E64-9CE0E35468D2}" dt="2023-10-17T09:13:14.657" v="8246" actId="313"/>
          <ac:spMkLst>
            <pc:docMk/>
            <pc:sldMk cId="3292127699" sldId="2059"/>
            <ac:spMk id="2" creationId="{41FC6C56-6E20-4E5E-9431-6FF9F4F13299}"/>
          </ac:spMkLst>
        </pc:spChg>
        <pc:spChg chg="mod">
          <ac:chgData name="Gautier CHEVRETON" userId="ba2d0461-0d4d-4183-ac59-a9328365ec29" providerId="ADAL" clId="{3158F700-9C68-4C65-8E64-9CE0E35468D2}" dt="2023-10-17T09:08:19.141" v="8032"/>
          <ac:spMkLst>
            <pc:docMk/>
            <pc:sldMk cId="3292127699" sldId="2059"/>
            <ac:spMk id="7" creationId="{6EDAF623-8C22-7981-8F6C-059AD89E11AC}"/>
          </ac:spMkLst>
        </pc:spChg>
        <pc:spChg chg="mod">
          <ac:chgData name="Gautier CHEVRETON" userId="ba2d0461-0d4d-4183-ac59-a9328365ec29" providerId="ADAL" clId="{3158F700-9C68-4C65-8E64-9CE0E35468D2}" dt="2023-10-17T09:09:48.860" v="8051" actId="20577"/>
          <ac:spMkLst>
            <pc:docMk/>
            <pc:sldMk cId="3292127699" sldId="2059"/>
            <ac:spMk id="16" creationId="{5D6E52C7-2439-7DEA-014C-7AF783DD7927}"/>
          </ac:spMkLst>
        </pc:spChg>
        <pc:spChg chg="mod">
          <ac:chgData name="Gautier CHEVRETON" userId="ba2d0461-0d4d-4183-ac59-a9328365ec29" providerId="ADAL" clId="{3158F700-9C68-4C65-8E64-9CE0E35468D2}" dt="2023-10-17T09:12:19.060" v="8149" actId="20577"/>
          <ac:spMkLst>
            <pc:docMk/>
            <pc:sldMk cId="3292127699" sldId="2059"/>
            <ac:spMk id="20" creationId="{4EB8243C-C012-4EF4-AFAB-177D4ED1180E}"/>
          </ac:spMkLst>
        </pc:spChg>
        <pc:spChg chg="mod">
          <ac:chgData name="Gautier CHEVRETON" userId="ba2d0461-0d4d-4183-ac59-a9328365ec29" providerId="ADAL" clId="{3158F700-9C68-4C65-8E64-9CE0E35468D2}" dt="2023-10-17T09:09:56.950" v="8056" actId="20577"/>
          <ac:spMkLst>
            <pc:docMk/>
            <pc:sldMk cId="3292127699" sldId="2059"/>
            <ac:spMk id="23" creationId="{590511B6-CC55-CFD8-63A9-9A2F686C41FB}"/>
          </ac:spMkLst>
        </pc:spChg>
        <pc:spChg chg="mod">
          <ac:chgData name="Gautier CHEVRETON" userId="ba2d0461-0d4d-4183-ac59-a9328365ec29" providerId="ADAL" clId="{3158F700-9C68-4C65-8E64-9CE0E35468D2}" dt="2023-10-17T09:10:01.773" v="8060" actId="20577"/>
          <ac:spMkLst>
            <pc:docMk/>
            <pc:sldMk cId="3292127699" sldId="2059"/>
            <ac:spMk id="26" creationId="{1B0DD3CD-7C78-C03B-A575-B8B41B61EAB4}"/>
          </ac:spMkLst>
        </pc:spChg>
        <pc:spChg chg="mod">
          <ac:chgData name="Gautier CHEVRETON" userId="ba2d0461-0d4d-4183-ac59-a9328365ec29" providerId="ADAL" clId="{3158F700-9C68-4C65-8E64-9CE0E35468D2}" dt="2023-10-17T09:10:09.477" v="8064" actId="20577"/>
          <ac:spMkLst>
            <pc:docMk/>
            <pc:sldMk cId="3292127699" sldId="2059"/>
            <ac:spMk id="29" creationId="{1E8C5016-268C-59EF-8C7C-6DDB796DB7DF}"/>
          </ac:spMkLst>
        </pc:spChg>
        <pc:spChg chg="mod">
          <ac:chgData name="Gautier CHEVRETON" userId="ba2d0461-0d4d-4183-ac59-a9328365ec29" providerId="ADAL" clId="{3158F700-9C68-4C65-8E64-9CE0E35468D2}" dt="2023-10-17T09:10:13.656" v="8068" actId="20577"/>
          <ac:spMkLst>
            <pc:docMk/>
            <pc:sldMk cId="3292127699" sldId="2059"/>
            <ac:spMk id="35" creationId="{ADC0F330-8A27-EF5A-F0A2-B5F860983543}"/>
          </ac:spMkLst>
        </pc:spChg>
        <pc:spChg chg="mod">
          <ac:chgData name="Gautier CHEVRETON" userId="ba2d0461-0d4d-4183-ac59-a9328365ec29" providerId="ADAL" clId="{3158F700-9C68-4C65-8E64-9CE0E35468D2}" dt="2023-10-17T09:10:18.026" v="8072" actId="20577"/>
          <ac:spMkLst>
            <pc:docMk/>
            <pc:sldMk cId="3292127699" sldId="2059"/>
            <ac:spMk id="57" creationId="{108196F3-6BA8-B144-E559-6E446ECDCD12}"/>
          </ac:spMkLst>
        </pc:spChg>
        <pc:spChg chg="mod">
          <ac:chgData name="Gautier CHEVRETON" userId="ba2d0461-0d4d-4183-ac59-a9328365ec29" providerId="ADAL" clId="{3158F700-9C68-4C65-8E64-9CE0E35468D2}" dt="2023-10-17T09:10:27.209" v="8076" actId="20577"/>
          <ac:spMkLst>
            <pc:docMk/>
            <pc:sldMk cId="3292127699" sldId="2059"/>
            <ac:spMk id="71" creationId="{E0047AB3-6C5D-239C-BCD1-9287C3AEAF2C}"/>
          </ac:spMkLst>
        </pc:spChg>
        <pc:spChg chg="mod">
          <ac:chgData name="Gautier CHEVRETON" userId="ba2d0461-0d4d-4183-ac59-a9328365ec29" providerId="ADAL" clId="{3158F700-9C68-4C65-8E64-9CE0E35468D2}" dt="2023-10-17T09:10:47.773" v="8082" actId="20577"/>
          <ac:spMkLst>
            <pc:docMk/>
            <pc:sldMk cId="3292127699" sldId="2059"/>
            <ac:spMk id="75" creationId="{F8A5120B-74EC-1255-86A8-3A91475FEF15}"/>
          </ac:spMkLst>
        </pc:spChg>
        <pc:spChg chg="mod">
          <ac:chgData name="Gautier CHEVRETON" userId="ba2d0461-0d4d-4183-ac59-a9328365ec29" providerId="ADAL" clId="{3158F700-9C68-4C65-8E64-9CE0E35468D2}" dt="2023-10-17T09:10:53.412" v="8086" actId="20577"/>
          <ac:spMkLst>
            <pc:docMk/>
            <pc:sldMk cId="3292127699" sldId="2059"/>
            <ac:spMk id="78" creationId="{369C153F-315B-128C-F5DE-1EB7E4C1417C}"/>
          </ac:spMkLst>
        </pc:spChg>
        <pc:spChg chg="mod">
          <ac:chgData name="Gautier CHEVRETON" userId="ba2d0461-0d4d-4183-ac59-a9328365ec29" providerId="ADAL" clId="{3158F700-9C68-4C65-8E64-9CE0E35468D2}" dt="2023-10-17T09:11:05.451" v="8092" actId="20577"/>
          <ac:spMkLst>
            <pc:docMk/>
            <pc:sldMk cId="3292127699" sldId="2059"/>
            <ac:spMk id="81" creationId="{1FFAD083-F41C-149A-CB74-2BC5F6E86F7E}"/>
          </ac:spMkLst>
        </pc:spChg>
        <pc:spChg chg="add del mod">
          <ac:chgData name="Gautier CHEVRETON" userId="ba2d0461-0d4d-4183-ac59-a9328365ec29" providerId="ADAL" clId="{3158F700-9C68-4C65-8E64-9CE0E35468D2}" dt="2023-10-17T09:11:58.071" v="8100" actId="553"/>
          <ac:spMkLst>
            <pc:docMk/>
            <pc:sldMk cId="3292127699" sldId="2059"/>
            <ac:spMk id="84" creationId="{598A05F1-83E4-3840-84E6-9268ADD0C4BA}"/>
          </ac:spMkLst>
        </pc:spChg>
        <pc:spChg chg="mod">
          <ac:chgData name="Gautier CHEVRETON" userId="ba2d0461-0d4d-4183-ac59-a9328365ec29" providerId="ADAL" clId="{3158F700-9C68-4C65-8E64-9CE0E35468D2}" dt="2023-10-17T09:11:58.071" v="8100" actId="553"/>
          <ac:spMkLst>
            <pc:docMk/>
            <pc:sldMk cId="3292127699" sldId="2059"/>
            <ac:spMk id="85" creationId="{8A97F17C-FC4D-FB7E-A080-50CBF4432017}"/>
          </ac:spMkLst>
        </pc:spChg>
        <pc:spChg chg="mod">
          <ac:chgData name="Gautier CHEVRETON" userId="ba2d0461-0d4d-4183-ac59-a9328365ec29" providerId="ADAL" clId="{3158F700-9C68-4C65-8E64-9CE0E35468D2}" dt="2023-10-17T09:11:58.071" v="8100" actId="553"/>
          <ac:spMkLst>
            <pc:docMk/>
            <pc:sldMk cId="3292127699" sldId="2059"/>
            <ac:spMk id="86" creationId="{2FA934DA-40D8-83F9-2831-9657FBF460DD}"/>
          </ac:spMkLst>
        </pc:spChg>
        <pc:grpChg chg="add mod">
          <ac:chgData name="Gautier CHEVRETON" userId="ba2d0461-0d4d-4183-ac59-a9328365ec29" providerId="ADAL" clId="{3158F700-9C68-4C65-8E64-9CE0E35468D2}" dt="2023-10-17T09:08:19.141" v="8032"/>
          <ac:grpSpMkLst>
            <pc:docMk/>
            <pc:sldMk cId="3292127699" sldId="2059"/>
            <ac:grpSpMk id="4" creationId="{B3AE9AA6-E4F9-5314-1918-2A57220C9025}"/>
          </ac:grpSpMkLst>
        </pc:grpChg>
        <pc:grpChg chg="mod">
          <ac:chgData name="Gautier CHEVRETON" userId="ba2d0461-0d4d-4183-ac59-a9328365ec29" providerId="ADAL" clId="{3158F700-9C68-4C65-8E64-9CE0E35468D2}" dt="2023-10-17T09:12:31.166" v="8182" actId="14100"/>
          <ac:grpSpMkLst>
            <pc:docMk/>
            <pc:sldMk cId="3292127699" sldId="2059"/>
            <ac:grpSpMk id="30" creationId="{689E7088-62D7-A65C-6D4D-CDE2C8B2DECB}"/>
          </ac:grpSpMkLst>
        </pc:grpChg>
        <pc:grpChg chg="del">
          <ac:chgData name="Gautier CHEVRETON" userId="ba2d0461-0d4d-4183-ac59-a9328365ec29" providerId="ADAL" clId="{3158F700-9C68-4C65-8E64-9CE0E35468D2}" dt="2023-10-17T09:08:18.756" v="8031" actId="478"/>
          <ac:grpSpMkLst>
            <pc:docMk/>
            <pc:sldMk cId="3292127699" sldId="2059"/>
            <ac:grpSpMk id="52" creationId="{9B9A724A-6687-40A6-BAD6-43E5470A73C2}"/>
          </ac:grpSpMkLst>
        </pc:grpChg>
        <pc:grpChg chg="mod">
          <ac:chgData name="Gautier CHEVRETON" userId="ba2d0461-0d4d-4183-ac59-a9328365ec29" providerId="ADAL" clId="{3158F700-9C68-4C65-8E64-9CE0E35468D2}" dt="2023-10-17T09:12:31.166" v="8182" actId="14100"/>
          <ac:grpSpMkLst>
            <pc:docMk/>
            <pc:sldMk cId="3292127699" sldId="2059"/>
            <ac:grpSpMk id="55" creationId="{865A1390-9448-109B-606D-7D10AF132DFF}"/>
          </ac:grpSpMkLst>
        </pc:grpChg>
        <pc:grpChg chg="mod">
          <ac:chgData name="Gautier CHEVRETON" userId="ba2d0461-0d4d-4183-ac59-a9328365ec29" providerId="ADAL" clId="{3158F700-9C68-4C65-8E64-9CE0E35468D2}" dt="2023-10-17T09:12:31.166" v="8182" actId="14100"/>
          <ac:grpSpMkLst>
            <pc:docMk/>
            <pc:sldMk cId="3292127699" sldId="2059"/>
            <ac:grpSpMk id="69" creationId="{293D00BB-4DEA-8BD3-D3F2-5289EF588852}"/>
          </ac:grpSpMkLst>
        </pc:grpChg>
        <pc:picChg chg="del">
          <ac:chgData name="Gautier CHEVRETON" userId="ba2d0461-0d4d-4183-ac59-a9328365ec29" providerId="ADAL" clId="{3158F700-9C68-4C65-8E64-9CE0E35468D2}" dt="2023-10-17T09:08:21.594" v="8033" actId="478"/>
          <ac:picMkLst>
            <pc:docMk/>
            <pc:sldMk cId="3292127699" sldId="2059"/>
            <ac:picMk id="6" creationId="{476174BD-B2CA-0E6F-5B18-2AC378C2E75A}"/>
          </ac:picMkLst>
        </pc:picChg>
        <pc:picChg chg="mod">
          <ac:chgData name="Gautier CHEVRETON" userId="ba2d0461-0d4d-4183-ac59-a9328365ec29" providerId="ADAL" clId="{3158F700-9C68-4C65-8E64-9CE0E35468D2}" dt="2023-10-17T09:08:19.141" v="8032"/>
          <ac:picMkLst>
            <pc:docMk/>
            <pc:sldMk cId="3292127699" sldId="2059"/>
            <ac:picMk id="8" creationId="{F8F3D1D0-9135-6250-5C15-D5C2985A804C}"/>
          </ac:picMkLst>
        </pc:picChg>
        <pc:picChg chg="add mod ord">
          <ac:chgData name="Gautier CHEVRETON" userId="ba2d0461-0d4d-4183-ac59-a9328365ec29" providerId="ADAL" clId="{3158F700-9C68-4C65-8E64-9CE0E35468D2}" dt="2023-10-17T09:09:06.664" v="8041" actId="167"/>
          <ac:picMkLst>
            <pc:docMk/>
            <pc:sldMk cId="3292127699" sldId="2059"/>
            <ac:picMk id="10" creationId="{17ACFB19-17E1-6A33-C6F9-D6FBD9E4AE23}"/>
          </ac:picMkLst>
        </pc:picChg>
      </pc:sldChg>
      <pc:sldChg chg="addSp delSp modSp add mod ord">
        <pc:chgData name="Gautier CHEVRETON" userId="ba2d0461-0d4d-4183-ac59-a9328365ec29" providerId="ADAL" clId="{3158F700-9C68-4C65-8E64-9CE0E35468D2}" dt="2023-10-17T09:17:15.618" v="8309" actId="20578"/>
        <pc:sldMkLst>
          <pc:docMk/>
          <pc:sldMk cId="58666454" sldId="2060"/>
        </pc:sldMkLst>
        <pc:spChg chg="mod">
          <ac:chgData name="Gautier CHEVRETON" userId="ba2d0461-0d4d-4183-ac59-a9328365ec29" providerId="ADAL" clId="{3158F700-9C68-4C65-8E64-9CE0E35468D2}" dt="2023-10-17T09:12:55.857" v="8213" actId="20577"/>
          <ac:spMkLst>
            <pc:docMk/>
            <pc:sldMk cId="58666454" sldId="2060"/>
            <ac:spMk id="2" creationId="{41FC6C56-6E20-4E5E-9431-6FF9F4F13299}"/>
          </ac:spMkLst>
        </pc:spChg>
        <pc:spChg chg="mod">
          <ac:chgData name="Gautier CHEVRETON" userId="ba2d0461-0d4d-4183-ac59-a9328365ec29" providerId="ADAL" clId="{3158F700-9C68-4C65-8E64-9CE0E35468D2}" dt="2023-10-17T09:12:46.405" v="8187"/>
          <ac:spMkLst>
            <pc:docMk/>
            <pc:sldMk cId="58666454" sldId="2060"/>
            <ac:spMk id="9" creationId="{D8860DBB-F409-967E-F54C-6A112F676EFA}"/>
          </ac:spMkLst>
        </pc:spChg>
        <pc:spChg chg="mod">
          <ac:chgData name="Gautier CHEVRETON" userId="ba2d0461-0d4d-4183-ac59-a9328365ec29" providerId="ADAL" clId="{3158F700-9C68-4C65-8E64-9CE0E35468D2}" dt="2023-10-17T09:14:43.367" v="8256" actId="20577"/>
          <ac:spMkLst>
            <pc:docMk/>
            <pc:sldMk cId="58666454" sldId="2060"/>
            <ac:spMk id="16" creationId="{5D6E52C7-2439-7DEA-014C-7AF783DD7927}"/>
          </ac:spMkLst>
        </pc:spChg>
        <pc:spChg chg="mod">
          <ac:chgData name="Gautier CHEVRETON" userId="ba2d0461-0d4d-4183-ac59-a9328365ec29" providerId="ADAL" clId="{3158F700-9C68-4C65-8E64-9CE0E35468D2}" dt="2023-10-17T09:17:15.618" v="8309" actId="20578"/>
          <ac:spMkLst>
            <pc:docMk/>
            <pc:sldMk cId="58666454" sldId="2060"/>
            <ac:spMk id="20" creationId="{4EB8243C-C012-4EF4-AFAB-177D4ED1180E}"/>
          </ac:spMkLst>
        </pc:spChg>
        <pc:spChg chg="mod">
          <ac:chgData name="Gautier CHEVRETON" userId="ba2d0461-0d4d-4183-ac59-a9328365ec29" providerId="ADAL" clId="{3158F700-9C68-4C65-8E64-9CE0E35468D2}" dt="2023-10-17T09:14:56.261" v="8260" actId="20577"/>
          <ac:spMkLst>
            <pc:docMk/>
            <pc:sldMk cId="58666454" sldId="2060"/>
            <ac:spMk id="23" creationId="{590511B6-CC55-CFD8-63A9-9A2F686C41FB}"/>
          </ac:spMkLst>
        </pc:spChg>
        <pc:spChg chg="mod">
          <ac:chgData name="Gautier CHEVRETON" userId="ba2d0461-0d4d-4183-ac59-a9328365ec29" providerId="ADAL" clId="{3158F700-9C68-4C65-8E64-9CE0E35468D2}" dt="2023-10-17T09:15:04.385" v="8264" actId="20577"/>
          <ac:spMkLst>
            <pc:docMk/>
            <pc:sldMk cId="58666454" sldId="2060"/>
            <ac:spMk id="26" creationId="{1B0DD3CD-7C78-C03B-A575-B8B41B61EAB4}"/>
          </ac:spMkLst>
        </pc:spChg>
        <pc:spChg chg="mod">
          <ac:chgData name="Gautier CHEVRETON" userId="ba2d0461-0d4d-4183-ac59-a9328365ec29" providerId="ADAL" clId="{3158F700-9C68-4C65-8E64-9CE0E35468D2}" dt="2023-10-17T09:15:17.808" v="8268" actId="20577"/>
          <ac:spMkLst>
            <pc:docMk/>
            <pc:sldMk cId="58666454" sldId="2060"/>
            <ac:spMk id="29" creationId="{1E8C5016-268C-59EF-8C7C-6DDB796DB7DF}"/>
          </ac:spMkLst>
        </pc:spChg>
        <pc:spChg chg="mod">
          <ac:chgData name="Gautier CHEVRETON" userId="ba2d0461-0d4d-4183-ac59-a9328365ec29" providerId="ADAL" clId="{3158F700-9C68-4C65-8E64-9CE0E35468D2}" dt="2023-10-17T09:15:24.500" v="8272" actId="20577"/>
          <ac:spMkLst>
            <pc:docMk/>
            <pc:sldMk cId="58666454" sldId="2060"/>
            <ac:spMk id="35" creationId="{ADC0F330-8A27-EF5A-F0A2-B5F860983543}"/>
          </ac:spMkLst>
        </pc:spChg>
        <pc:spChg chg="mod">
          <ac:chgData name="Gautier CHEVRETON" userId="ba2d0461-0d4d-4183-ac59-a9328365ec29" providerId="ADAL" clId="{3158F700-9C68-4C65-8E64-9CE0E35468D2}" dt="2023-10-17T09:15:39.475" v="8276" actId="20577"/>
          <ac:spMkLst>
            <pc:docMk/>
            <pc:sldMk cId="58666454" sldId="2060"/>
            <ac:spMk id="57" creationId="{108196F3-6BA8-B144-E559-6E446ECDCD12}"/>
          </ac:spMkLst>
        </pc:spChg>
        <pc:spChg chg="mod">
          <ac:chgData name="Gautier CHEVRETON" userId="ba2d0461-0d4d-4183-ac59-a9328365ec29" providerId="ADAL" clId="{3158F700-9C68-4C65-8E64-9CE0E35468D2}" dt="2023-10-17T09:15:50.499" v="8280" actId="20577"/>
          <ac:spMkLst>
            <pc:docMk/>
            <pc:sldMk cId="58666454" sldId="2060"/>
            <ac:spMk id="71" creationId="{E0047AB3-6C5D-239C-BCD1-9287C3AEAF2C}"/>
          </ac:spMkLst>
        </pc:spChg>
        <pc:spChg chg="mod">
          <ac:chgData name="Gautier CHEVRETON" userId="ba2d0461-0d4d-4183-ac59-a9328365ec29" providerId="ADAL" clId="{3158F700-9C68-4C65-8E64-9CE0E35468D2}" dt="2023-10-17T09:16:06.735" v="8284" actId="20577"/>
          <ac:spMkLst>
            <pc:docMk/>
            <pc:sldMk cId="58666454" sldId="2060"/>
            <ac:spMk id="75" creationId="{F8A5120B-74EC-1255-86A8-3A91475FEF15}"/>
          </ac:spMkLst>
        </pc:spChg>
        <pc:spChg chg="mod">
          <ac:chgData name="Gautier CHEVRETON" userId="ba2d0461-0d4d-4183-ac59-a9328365ec29" providerId="ADAL" clId="{3158F700-9C68-4C65-8E64-9CE0E35468D2}" dt="2023-10-17T09:16:20.018" v="8290" actId="20577"/>
          <ac:spMkLst>
            <pc:docMk/>
            <pc:sldMk cId="58666454" sldId="2060"/>
            <ac:spMk id="78" creationId="{369C153F-315B-128C-F5DE-1EB7E4C1417C}"/>
          </ac:spMkLst>
        </pc:spChg>
        <pc:spChg chg="mod">
          <ac:chgData name="Gautier CHEVRETON" userId="ba2d0461-0d4d-4183-ac59-a9328365ec29" providerId="ADAL" clId="{3158F700-9C68-4C65-8E64-9CE0E35468D2}" dt="2023-10-17T09:16:30.781" v="8294" actId="20577"/>
          <ac:spMkLst>
            <pc:docMk/>
            <pc:sldMk cId="58666454" sldId="2060"/>
            <ac:spMk id="81" creationId="{1FFAD083-F41C-149A-CB74-2BC5F6E86F7E}"/>
          </ac:spMkLst>
        </pc:spChg>
        <pc:spChg chg="mod">
          <ac:chgData name="Gautier CHEVRETON" userId="ba2d0461-0d4d-4183-ac59-a9328365ec29" providerId="ADAL" clId="{3158F700-9C68-4C65-8E64-9CE0E35468D2}" dt="2023-10-17T09:16:46.264" v="8295" actId="1076"/>
          <ac:spMkLst>
            <pc:docMk/>
            <pc:sldMk cId="58666454" sldId="2060"/>
            <ac:spMk id="84" creationId="{598A05F1-83E4-3840-84E6-9268ADD0C4BA}"/>
          </ac:spMkLst>
        </pc:spChg>
        <pc:spChg chg="mod">
          <ac:chgData name="Gautier CHEVRETON" userId="ba2d0461-0d4d-4183-ac59-a9328365ec29" providerId="ADAL" clId="{3158F700-9C68-4C65-8E64-9CE0E35468D2}" dt="2023-10-17T09:16:54.528" v="8296" actId="1076"/>
          <ac:spMkLst>
            <pc:docMk/>
            <pc:sldMk cId="58666454" sldId="2060"/>
            <ac:spMk id="85" creationId="{8A97F17C-FC4D-FB7E-A080-50CBF4432017}"/>
          </ac:spMkLst>
        </pc:spChg>
        <pc:grpChg chg="del">
          <ac:chgData name="Gautier CHEVRETON" userId="ba2d0461-0d4d-4183-ac59-a9328365ec29" providerId="ADAL" clId="{3158F700-9C68-4C65-8E64-9CE0E35468D2}" dt="2023-10-17T09:12:46.154" v="8186" actId="478"/>
          <ac:grpSpMkLst>
            <pc:docMk/>
            <pc:sldMk cId="58666454" sldId="2060"/>
            <ac:grpSpMk id="4" creationId="{B3AE9AA6-E4F9-5314-1918-2A57220C9025}"/>
          </ac:grpSpMkLst>
        </pc:grpChg>
        <pc:grpChg chg="add mod">
          <ac:chgData name="Gautier CHEVRETON" userId="ba2d0461-0d4d-4183-ac59-a9328365ec29" providerId="ADAL" clId="{3158F700-9C68-4C65-8E64-9CE0E35468D2}" dt="2023-10-17T09:12:46.405" v="8187"/>
          <ac:grpSpMkLst>
            <pc:docMk/>
            <pc:sldMk cId="58666454" sldId="2060"/>
            <ac:grpSpMk id="6" creationId="{CEC9C98D-9FE2-C0D0-D91E-6A4E52DD66BC}"/>
          </ac:grpSpMkLst>
        </pc:grpChg>
        <pc:picChg chg="del">
          <ac:chgData name="Gautier CHEVRETON" userId="ba2d0461-0d4d-4183-ac59-a9328365ec29" providerId="ADAL" clId="{3158F700-9C68-4C65-8E64-9CE0E35468D2}" dt="2023-10-17T09:13:19.152" v="8247" actId="478"/>
          <ac:picMkLst>
            <pc:docMk/>
            <pc:sldMk cId="58666454" sldId="2060"/>
            <ac:picMk id="10" creationId="{17ACFB19-17E1-6A33-C6F9-D6FBD9E4AE23}"/>
          </ac:picMkLst>
        </pc:picChg>
        <pc:picChg chg="mod">
          <ac:chgData name="Gautier CHEVRETON" userId="ba2d0461-0d4d-4183-ac59-a9328365ec29" providerId="ADAL" clId="{3158F700-9C68-4C65-8E64-9CE0E35468D2}" dt="2023-10-17T09:12:46.405" v="8187"/>
          <ac:picMkLst>
            <pc:docMk/>
            <pc:sldMk cId="58666454" sldId="2060"/>
            <ac:picMk id="11" creationId="{BDA62A2A-B6CC-418E-ED2E-5C1534C74A31}"/>
          </ac:picMkLst>
        </pc:picChg>
        <pc:picChg chg="add mod ord">
          <ac:chgData name="Gautier CHEVRETON" userId="ba2d0461-0d4d-4183-ac59-a9328365ec29" providerId="ADAL" clId="{3158F700-9C68-4C65-8E64-9CE0E35468D2}" dt="2023-10-17T09:14:05.389" v="8252" actId="167"/>
          <ac:picMkLst>
            <pc:docMk/>
            <pc:sldMk cId="58666454" sldId="2060"/>
            <ac:picMk id="13" creationId="{E4D39550-90B5-A0B7-E601-AF66420BFCBE}"/>
          </ac:picMkLst>
        </pc:picChg>
      </pc:sldChg>
      <pc:sldChg chg="addSp delSp modSp add del mod ord">
        <pc:chgData name="Gautier CHEVRETON" userId="ba2d0461-0d4d-4183-ac59-a9328365ec29" providerId="ADAL" clId="{3158F700-9C68-4C65-8E64-9CE0E35468D2}" dt="2023-10-17T09:17:59.398" v="8334" actId="47"/>
        <pc:sldMkLst>
          <pc:docMk/>
          <pc:sldMk cId="843688777" sldId="2061"/>
        </pc:sldMkLst>
        <pc:spChg chg="mod">
          <ac:chgData name="Gautier CHEVRETON" userId="ba2d0461-0d4d-4183-ac59-a9328365ec29" providerId="ADAL" clId="{3158F700-9C68-4C65-8E64-9CE0E35468D2}" dt="2023-10-17T09:17:43.117" v="8332" actId="20577"/>
          <ac:spMkLst>
            <pc:docMk/>
            <pc:sldMk cId="843688777" sldId="2061"/>
            <ac:spMk id="2" creationId="{41FC6C56-6E20-4E5E-9431-6FF9F4F13299}"/>
          </ac:spMkLst>
        </pc:spChg>
        <pc:spChg chg="mod">
          <ac:chgData name="Gautier CHEVRETON" userId="ba2d0461-0d4d-4183-ac59-a9328365ec29" providerId="ADAL" clId="{3158F700-9C68-4C65-8E64-9CE0E35468D2}" dt="2023-10-17T09:17:34.820" v="8314"/>
          <ac:spMkLst>
            <pc:docMk/>
            <pc:sldMk cId="843688777" sldId="2061"/>
            <ac:spMk id="7" creationId="{A56ECAFC-C6EB-E667-2EC6-F7F495518EEC}"/>
          </ac:spMkLst>
        </pc:spChg>
        <pc:grpChg chg="add mod">
          <ac:chgData name="Gautier CHEVRETON" userId="ba2d0461-0d4d-4183-ac59-a9328365ec29" providerId="ADAL" clId="{3158F700-9C68-4C65-8E64-9CE0E35468D2}" dt="2023-10-17T09:17:34.820" v="8314"/>
          <ac:grpSpMkLst>
            <pc:docMk/>
            <pc:sldMk cId="843688777" sldId="2061"/>
            <ac:grpSpMk id="4" creationId="{763E22E9-A948-5B61-724B-9C52DA853DAE}"/>
          </ac:grpSpMkLst>
        </pc:grpChg>
        <pc:grpChg chg="del">
          <ac:chgData name="Gautier CHEVRETON" userId="ba2d0461-0d4d-4183-ac59-a9328365ec29" providerId="ADAL" clId="{3158F700-9C68-4C65-8E64-9CE0E35468D2}" dt="2023-10-17T09:17:34.550" v="8313" actId="478"/>
          <ac:grpSpMkLst>
            <pc:docMk/>
            <pc:sldMk cId="843688777" sldId="2061"/>
            <ac:grpSpMk id="6" creationId="{CEC9C98D-9FE2-C0D0-D91E-6A4E52DD66BC}"/>
          </ac:grpSpMkLst>
        </pc:grpChg>
        <pc:picChg chg="mod">
          <ac:chgData name="Gautier CHEVRETON" userId="ba2d0461-0d4d-4183-ac59-a9328365ec29" providerId="ADAL" clId="{3158F700-9C68-4C65-8E64-9CE0E35468D2}" dt="2023-10-17T09:17:34.820" v="8314"/>
          <ac:picMkLst>
            <pc:docMk/>
            <pc:sldMk cId="843688777" sldId="2061"/>
            <ac:picMk id="8" creationId="{2C27656F-D50B-BB0F-791B-5F54E9B7219A}"/>
          </ac:picMkLst>
        </pc:picChg>
        <pc:picChg chg="del">
          <ac:chgData name="Gautier CHEVRETON" userId="ba2d0461-0d4d-4183-ac59-a9328365ec29" providerId="ADAL" clId="{3158F700-9C68-4C65-8E64-9CE0E35468D2}" dt="2023-10-17T09:17:46.097" v="8333" actId="478"/>
          <ac:picMkLst>
            <pc:docMk/>
            <pc:sldMk cId="843688777" sldId="2061"/>
            <ac:picMk id="13" creationId="{E4D39550-90B5-A0B7-E601-AF66420BFCBE}"/>
          </ac:picMkLst>
        </pc:picChg>
      </pc:sldChg>
    </pc:docChg>
  </pc:docChgLst>
  <pc:docChgLst>
    <pc:chgData name="Robin CELLARD" userId="cd3e5528-3596-42f2-a282-8a267b3314a0" providerId="ADAL" clId="{5C94EFA0-2FBC-48FF-B53D-38721E2E5586}"/>
    <pc:docChg chg="undo custSel addSld delSld modSld sldOrd">
      <pc:chgData name="Robin CELLARD" userId="cd3e5528-3596-42f2-a282-8a267b3314a0" providerId="ADAL" clId="{5C94EFA0-2FBC-48FF-B53D-38721E2E5586}" dt="2022-01-20T07:09:53.391" v="2170" actId="1076"/>
      <pc:docMkLst>
        <pc:docMk/>
      </pc:docMkLst>
      <pc:sldChg chg="addSp modSp mod">
        <pc:chgData name="Robin CELLARD" userId="cd3e5528-3596-42f2-a282-8a267b3314a0" providerId="ADAL" clId="{5C94EFA0-2FBC-48FF-B53D-38721E2E5586}" dt="2022-01-20T07:05:38.329" v="2169" actId="1076"/>
        <pc:sldMkLst>
          <pc:docMk/>
          <pc:sldMk cId="2663762527" sldId="1981"/>
        </pc:sldMkLst>
        <pc:spChg chg="add mod">
          <ac:chgData name="Robin CELLARD" userId="cd3e5528-3596-42f2-a282-8a267b3314a0" providerId="ADAL" clId="{5C94EFA0-2FBC-48FF-B53D-38721E2E5586}" dt="2022-01-20T07:05:38.329" v="2169" actId="1076"/>
          <ac:spMkLst>
            <pc:docMk/>
            <pc:sldMk cId="2663762527" sldId="1981"/>
            <ac:spMk id="16" creationId="{B58FE5BD-1069-43BD-B33B-CAAFFEC425A6}"/>
          </ac:spMkLst>
        </pc:spChg>
      </pc:sldChg>
      <pc:sldChg chg="mod modShow">
        <pc:chgData name="Robin CELLARD" userId="cd3e5528-3596-42f2-a282-8a267b3314a0" providerId="ADAL" clId="{5C94EFA0-2FBC-48FF-B53D-38721E2E5586}" dt="2022-01-10T16:42:30.950" v="265" actId="729"/>
        <pc:sldMkLst>
          <pc:docMk/>
          <pc:sldMk cId="3063608921" sldId="1983"/>
        </pc:sldMkLst>
      </pc:sldChg>
      <pc:sldChg chg="mod modShow">
        <pc:chgData name="Robin CELLARD" userId="cd3e5528-3596-42f2-a282-8a267b3314a0" providerId="ADAL" clId="{5C94EFA0-2FBC-48FF-B53D-38721E2E5586}" dt="2022-01-10T16:42:30.950" v="265" actId="729"/>
        <pc:sldMkLst>
          <pc:docMk/>
          <pc:sldMk cId="1526390662" sldId="1984"/>
        </pc:sldMkLst>
      </pc:sldChg>
      <pc:sldChg chg="mod modShow">
        <pc:chgData name="Robin CELLARD" userId="cd3e5528-3596-42f2-a282-8a267b3314a0" providerId="ADAL" clId="{5C94EFA0-2FBC-48FF-B53D-38721E2E5586}" dt="2022-01-10T16:42:30.950" v="265" actId="729"/>
        <pc:sldMkLst>
          <pc:docMk/>
          <pc:sldMk cId="3941934312" sldId="1985"/>
        </pc:sldMkLst>
      </pc:sldChg>
      <pc:sldChg chg="mod modShow">
        <pc:chgData name="Robin CELLARD" userId="cd3e5528-3596-42f2-a282-8a267b3314a0" providerId="ADAL" clId="{5C94EFA0-2FBC-48FF-B53D-38721E2E5586}" dt="2022-01-10T16:42:30.950" v="265" actId="729"/>
        <pc:sldMkLst>
          <pc:docMk/>
          <pc:sldMk cId="3115913871" sldId="1986"/>
        </pc:sldMkLst>
      </pc:sldChg>
      <pc:sldChg chg="modSp mod">
        <pc:chgData name="Robin CELLARD" userId="cd3e5528-3596-42f2-a282-8a267b3314a0" providerId="ADAL" clId="{5C94EFA0-2FBC-48FF-B53D-38721E2E5586}" dt="2022-01-10T16:41:59.059" v="262" actId="1035"/>
        <pc:sldMkLst>
          <pc:docMk/>
          <pc:sldMk cId="4283715339" sldId="1989"/>
        </pc:sldMkLst>
        <pc:spChg chg="mod">
          <ac:chgData name="Robin CELLARD" userId="cd3e5528-3596-42f2-a282-8a267b3314a0" providerId="ADAL" clId="{5C94EFA0-2FBC-48FF-B53D-38721E2E5586}" dt="2022-01-10T16:41:59.059" v="262" actId="1035"/>
          <ac:spMkLst>
            <pc:docMk/>
            <pc:sldMk cId="4283715339" sldId="1989"/>
            <ac:spMk id="6" creationId="{4CB63C8A-FDF1-4A71-951B-5A53E2D8ED29}"/>
          </ac:spMkLst>
        </pc:spChg>
      </pc:sldChg>
      <pc:sldChg chg="mod modShow">
        <pc:chgData name="Robin CELLARD" userId="cd3e5528-3596-42f2-a282-8a267b3314a0" providerId="ADAL" clId="{5C94EFA0-2FBC-48FF-B53D-38721E2E5586}" dt="2022-01-10T16:49:59.785" v="268" actId="729"/>
        <pc:sldMkLst>
          <pc:docMk/>
          <pc:sldMk cId="3746518818" sldId="1991"/>
        </pc:sldMkLst>
      </pc:sldChg>
      <pc:sldChg chg="mod modShow">
        <pc:chgData name="Robin CELLARD" userId="cd3e5528-3596-42f2-a282-8a267b3314a0" providerId="ADAL" clId="{5C94EFA0-2FBC-48FF-B53D-38721E2E5586}" dt="2022-01-10T16:50:03.257" v="269" actId="729"/>
        <pc:sldMkLst>
          <pc:docMk/>
          <pc:sldMk cId="3546835144" sldId="1992"/>
        </pc:sldMkLst>
      </pc:sldChg>
      <pc:sldChg chg="modSp mod">
        <pc:chgData name="Robin CELLARD" userId="cd3e5528-3596-42f2-a282-8a267b3314a0" providerId="ADAL" clId="{5C94EFA0-2FBC-48FF-B53D-38721E2E5586}" dt="2022-01-10T16:50:22.006" v="276" actId="207"/>
        <pc:sldMkLst>
          <pc:docMk/>
          <pc:sldMk cId="2043392576" sldId="1993"/>
        </pc:sldMkLst>
        <pc:spChg chg="mod">
          <ac:chgData name="Robin CELLARD" userId="cd3e5528-3596-42f2-a282-8a267b3314a0" providerId="ADAL" clId="{5C94EFA0-2FBC-48FF-B53D-38721E2E5586}" dt="2022-01-10T16:50:22.006" v="276" actId="207"/>
          <ac:spMkLst>
            <pc:docMk/>
            <pc:sldMk cId="2043392576" sldId="1993"/>
            <ac:spMk id="5" creationId="{C329170E-186D-4AB0-865B-EBF5F30A29EA}"/>
          </ac:spMkLst>
        </pc:spChg>
      </pc:sldChg>
      <pc:sldChg chg="delSp del mod">
        <pc:chgData name="Robin CELLARD" userId="cd3e5528-3596-42f2-a282-8a267b3314a0" providerId="ADAL" clId="{5C94EFA0-2FBC-48FF-B53D-38721E2E5586}" dt="2022-01-10T16:51:31.525" v="280" actId="47"/>
        <pc:sldMkLst>
          <pc:docMk/>
          <pc:sldMk cId="767645193" sldId="2013"/>
        </pc:sldMkLst>
        <pc:spChg chg="del">
          <ac:chgData name="Robin CELLARD" userId="cd3e5528-3596-42f2-a282-8a267b3314a0" providerId="ADAL" clId="{5C94EFA0-2FBC-48FF-B53D-38721E2E5586}" dt="2022-01-10T08:36:36.309" v="0" actId="478"/>
          <ac:spMkLst>
            <pc:docMk/>
            <pc:sldMk cId="767645193" sldId="2013"/>
            <ac:spMk id="43" creationId="{192D2FD8-0DE7-49FF-BEB8-61DEE7B0C69E}"/>
          </ac:spMkLst>
        </pc:spChg>
      </pc:sldChg>
      <pc:sldChg chg="mod ord modShow">
        <pc:chgData name="Robin CELLARD" userId="cd3e5528-3596-42f2-a282-8a267b3314a0" providerId="ADAL" clId="{5C94EFA0-2FBC-48FF-B53D-38721E2E5586}" dt="2022-01-10T16:50:34.499" v="277" actId="729"/>
        <pc:sldMkLst>
          <pc:docMk/>
          <pc:sldMk cId="1493202946" sldId="2027"/>
        </pc:sldMkLst>
      </pc:sldChg>
      <pc:sldChg chg="ord">
        <pc:chgData name="Robin CELLARD" userId="cd3e5528-3596-42f2-a282-8a267b3314a0" providerId="ADAL" clId="{5C94EFA0-2FBC-48FF-B53D-38721E2E5586}" dt="2022-01-10T16:47:37.236" v="267"/>
        <pc:sldMkLst>
          <pc:docMk/>
          <pc:sldMk cId="1648856021" sldId="2029"/>
        </pc:sldMkLst>
      </pc:sldChg>
      <pc:sldChg chg="addSp delSp modSp mod">
        <pc:chgData name="Robin CELLARD" userId="cd3e5528-3596-42f2-a282-8a267b3314a0" providerId="ADAL" clId="{5C94EFA0-2FBC-48FF-B53D-38721E2E5586}" dt="2022-01-10T17:02:00.303" v="604" actId="14100"/>
        <pc:sldMkLst>
          <pc:docMk/>
          <pc:sldMk cId="1446428979" sldId="2038"/>
        </pc:sldMkLst>
        <pc:spChg chg="mod">
          <ac:chgData name="Robin CELLARD" userId="cd3e5528-3596-42f2-a282-8a267b3314a0" providerId="ADAL" clId="{5C94EFA0-2FBC-48FF-B53D-38721E2E5586}" dt="2022-01-10T17:01:54.720" v="603" actId="1076"/>
          <ac:spMkLst>
            <pc:docMk/>
            <pc:sldMk cId="1446428979" sldId="2038"/>
            <ac:spMk id="4" creationId="{5D8C1049-D05B-42E5-AF51-3E13B24C5144}"/>
          </ac:spMkLst>
        </pc:spChg>
        <pc:spChg chg="mod">
          <ac:chgData name="Robin CELLARD" userId="cd3e5528-3596-42f2-a282-8a267b3314a0" providerId="ADAL" clId="{5C94EFA0-2FBC-48FF-B53D-38721E2E5586}" dt="2022-01-10T17:02:00.303" v="604" actId="14100"/>
          <ac:spMkLst>
            <pc:docMk/>
            <pc:sldMk cId="1446428979" sldId="2038"/>
            <ac:spMk id="6" creationId="{15F4887B-20C6-4CF7-BA80-3C996DBFE018}"/>
          </ac:spMkLst>
        </pc:spChg>
        <pc:spChg chg="mod">
          <ac:chgData name="Robin CELLARD" userId="cd3e5528-3596-42f2-a282-8a267b3314a0" providerId="ADAL" clId="{5C94EFA0-2FBC-48FF-B53D-38721E2E5586}" dt="2022-01-10T17:00:58.022" v="596" actId="20577"/>
          <ac:spMkLst>
            <pc:docMk/>
            <pc:sldMk cId="1446428979" sldId="2038"/>
            <ac:spMk id="22" creationId="{65E267A5-021F-4EBE-A3A9-45C75E206D60}"/>
          </ac:spMkLst>
        </pc:spChg>
        <pc:spChg chg="mod">
          <ac:chgData name="Robin CELLARD" userId="cd3e5528-3596-42f2-a282-8a267b3314a0" providerId="ADAL" clId="{5C94EFA0-2FBC-48FF-B53D-38721E2E5586}" dt="2022-01-10T17:01:54.720" v="603" actId="1076"/>
          <ac:spMkLst>
            <pc:docMk/>
            <pc:sldMk cId="1446428979" sldId="2038"/>
            <ac:spMk id="24" creationId="{80E52904-116F-42BD-B609-EB8F12990AF2}"/>
          </ac:spMkLst>
        </pc:spChg>
        <pc:spChg chg="mod">
          <ac:chgData name="Robin CELLARD" userId="cd3e5528-3596-42f2-a282-8a267b3314a0" providerId="ADAL" clId="{5C94EFA0-2FBC-48FF-B53D-38721E2E5586}" dt="2022-01-10T17:01:54.720" v="603" actId="1076"/>
          <ac:spMkLst>
            <pc:docMk/>
            <pc:sldMk cId="1446428979" sldId="2038"/>
            <ac:spMk id="25" creationId="{0EC5B48B-1F85-497D-ABAE-847C53A01489}"/>
          </ac:spMkLst>
        </pc:spChg>
        <pc:spChg chg="mod">
          <ac:chgData name="Robin CELLARD" userId="cd3e5528-3596-42f2-a282-8a267b3314a0" providerId="ADAL" clId="{5C94EFA0-2FBC-48FF-B53D-38721E2E5586}" dt="2022-01-10T17:01:54.720" v="603" actId="1076"/>
          <ac:spMkLst>
            <pc:docMk/>
            <pc:sldMk cId="1446428979" sldId="2038"/>
            <ac:spMk id="26" creationId="{4FF93408-62FF-4474-8B6B-9E271D64948D}"/>
          </ac:spMkLst>
        </pc:spChg>
        <pc:spChg chg="mod">
          <ac:chgData name="Robin CELLARD" userId="cd3e5528-3596-42f2-a282-8a267b3314a0" providerId="ADAL" clId="{5C94EFA0-2FBC-48FF-B53D-38721E2E5586}" dt="2022-01-10T17:01:54.720" v="603" actId="1076"/>
          <ac:spMkLst>
            <pc:docMk/>
            <pc:sldMk cId="1446428979" sldId="2038"/>
            <ac:spMk id="27" creationId="{4902ABB4-A57E-4EA2-853E-728DFCF73A4C}"/>
          </ac:spMkLst>
        </pc:spChg>
        <pc:spChg chg="mod">
          <ac:chgData name="Robin CELLARD" userId="cd3e5528-3596-42f2-a282-8a267b3314a0" providerId="ADAL" clId="{5C94EFA0-2FBC-48FF-B53D-38721E2E5586}" dt="2022-01-10T17:01:54.720" v="603" actId="1076"/>
          <ac:spMkLst>
            <pc:docMk/>
            <pc:sldMk cId="1446428979" sldId="2038"/>
            <ac:spMk id="28" creationId="{FC78EB3E-CFE5-4DF2-A87A-20849ACB6A1D}"/>
          </ac:spMkLst>
        </pc:spChg>
        <pc:spChg chg="mod">
          <ac:chgData name="Robin CELLARD" userId="cd3e5528-3596-42f2-a282-8a267b3314a0" providerId="ADAL" clId="{5C94EFA0-2FBC-48FF-B53D-38721E2E5586}" dt="2022-01-10T17:01:54.720" v="603" actId="1076"/>
          <ac:spMkLst>
            <pc:docMk/>
            <pc:sldMk cId="1446428979" sldId="2038"/>
            <ac:spMk id="29" creationId="{3373C47C-7A1A-45ED-84B5-42C9C60FC7F7}"/>
          </ac:spMkLst>
        </pc:spChg>
        <pc:spChg chg="mod">
          <ac:chgData name="Robin CELLARD" userId="cd3e5528-3596-42f2-a282-8a267b3314a0" providerId="ADAL" clId="{5C94EFA0-2FBC-48FF-B53D-38721E2E5586}" dt="2022-01-10T16:59:12.165" v="421" actId="1076"/>
          <ac:spMkLst>
            <pc:docMk/>
            <pc:sldMk cId="1446428979" sldId="2038"/>
            <ac:spMk id="30" creationId="{2EDB0389-93C7-4C8B-B887-1AEB35A3197F}"/>
          </ac:spMkLst>
        </pc:spChg>
        <pc:spChg chg="mod">
          <ac:chgData name="Robin CELLARD" userId="cd3e5528-3596-42f2-a282-8a267b3314a0" providerId="ADAL" clId="{5C94EFA0-2FBC-48FF-B53D-38721E2E5586}" dt="2022-01-10T16:59:12.165" v="421" actId="1076"/>
          <ac:spMkLst>
            <pc:docMk/>
            <pc:sldMk cId="1446428979" sldId="2038"/>
            <ac:spMk id="34" creationId="{43FA9B91-D860-40D6-A620-4EA825F3380F}"/>
          </ac:spMkLst>
        </pc:spChg>
        <pc:spChg chg="add del mod">
          <ac:chgData name="Robin CELLARD" userId="cd3e5528-3596-42f2-a282-8a267b3314a0" providerId="ADAL" clId="{5C94EFA0-2FBC-48FF-B53D-38721E2E5586}" dt="2022-01-10T17:00:24.312" v="458" actId="478"/>
          <ac:spMkLst>
            <pc:docMk/>
            <pc:sldMk cId="1446428979" sldId="2038"/>
            <ac:spMk id="35" creationId="{280D37D8-F453-4219-9656-7A85E3A51E63}"/>
          </ac:spMkLst>
        </pc:spChg>
        <pc:picChg chg="mod">
          <ac:chgData name="Robin CELLARD" userId="cd3e5528-3596-42f2-a282-8a267b3314a0" providerId="ADAL" clId="{5C94EFA0-2FBC-48FF-B53D-38721E2E5586}" dt="2022-01-10T16:59:12.165" v="421" actId="1076"/>
          <ac:picMkLst>
            <pc:docMk/>
            <pc:sldMk cId="1446428979" sldId="2038"/>
            <ac:picMk id="7" creationId="{DDC2E75D-C818-4170-A109-176E6E8AA275}"/>
          </ac:picMkLst>
        </pc:picChg>
        <pc:picChg chg="mod">
          <ac:chgData name="Robin CELLARD" userId="cd3e5528-3596-42f2-a282-8a267b3314a0" providerId="ADAL" clId="{5C94EFA0-2FBC-48FF-B53D-38721E2E5586}" dt="2022-01-10T16:59:17.260" v="422" actId="1076"/>
          <ac:picMkLst>
            <pc:docMk/>
            <pc:sldMk cId="1446428979" sldId="2038"/>
            <ac:picMk id="9" creationId="{CF7AFF8D-C367-4BB2-B979-BAE0133DBE81}"/>
          </ac:picMkLst>
        </pc:picChg>
        <pc:picChg chg="mod">
          <ac:chgData name="Robin CELLARD" userId="cd3e5528-3596-42f2-a282-8a267b3314a0" providerId="ADAL" clId="{5C94EFA0-2FBC-48FF-B53D-38721E2E5586}" dt="2022-01-10T17:01:03.185" v="597" actId="1076"/>
          <ac:picMkLst>
            <pc:docMk/>
            <pc:sldMk cId="1446428979" sldId="2038"/>
            <ac:picMk id="11" creationId="{BE7D3202-3B15-43AD-8E05-4802A5D18D36}"/>
          </ac:picMkLst>
        </pc:picChg>
        <pc:picChg chg="add del mod">
          <ac:chgData name="Robin CELLARD" userId="cd3e5528-3596-42f2-a282-8a267b3314a0" providerId="ADAL" clId="{5C94EFA0-2FBC-48FF-B53D-38721E2E5586}" dt="2022-01-10T17:00:22.012" v="457" actId="478"/>
          <ac:picMkLst>
            <pc:docMk/>
            <pc:sldMk cId="1446428979" sldId="2038"/>
            <ac:picMk id="36" creationId="{EB008F76-F75B-4895-9C78-2BB5E3F95B4E}"/>
          </ac:picMkLst>
        </pc:picChg>
        <pc:picChg chg="add mod">
          <ac:chgData name="Robin CELLARD" userId="cd3e5528-3596-42f2-a282-8a267b3314a0" providerId="ADAL" clId="{5C94EFA0-2FBC-48FF-B53D-38721E2E5586}" dt="2022-01-10T17:01:42.218" v="600" actId="14826"/>
          <ac:picMkLst>
            <pc:docMk/>
            <pc:sldMk cId="1446428979" sldId="2038"/>
            <ac:picMk id="37" creationId="{266FA313-1B10-4121-B800-4E95733E41CB}"/>
          </ac:picMkLst>
        </pc:picChg>
      </pc:sldChg>
      <pc:sldChg chg="mod ord modShow">
        <pc:chgData name="Robin CELLARD" userId="cd3e5528-3596-42f2-a282-8a267b3314a0" providerId="ADAL" clId="{5C94EFA0-2FBC-48FF-B53D-38721E2E5586}" dt="2022-01-10T16:52:14.961" v="281" actId="729"/>
        <pc:sldMkLst>
          <pc:docMk/>
          <pc:sldMk cId="1284021304" sldId="2039"/>
        </pc:sldMkLst>
      </pc:sldChg>
      <pc:sldChg chg="addSp delSp modSp mod">
        <pc:chgData name="Robin CELLARD" userId="cd3e5528-3596-42f2-a282-8a267b3314a0" providerId="ADAL" clId="{5C94EFA0-2FBC-48FF-B53D-38721E2E5586}" dt="2022-01-20T07:09:53.391" v="2170" actId="1076"/>
        <pc:sldMkLst>
          <pc:docMk/>
          <pc:sldMk cId="350676189" sldId="2040"/>
        </pc:sldMkLst>
        <pc:spChg chg="mod">
          <ac:chgData name="Robin CELLARD" userId="cd3e5528-3596-42f2-a282-8a267b3314a0" providerId="ADAL" clId="{5C94EFA0-2FBC-48FF-B53D-38721E2E5586}" dt="2022-01-13T09:14:15.950" v="713" actId="20577"/>
          <ac:spMkLst>
            <pc:docMk/>
            <pc:sldMk cId="350676189" sldId="2040"/>
            <ac:spMk id="2" creationId="{78C4ABAF-F415-498B-9706-C66C38D1289D}"/>
          </ac:spMkLst>
        </pc:spChg>
        <pc:spChg chg="mod">
          <ac:chgData name="Robin CELLARD" userId="cd3e5528-3596-42f2-a282-8a267b3314a0" providerId="ADAL" clId="{5C94EFA0-2FBC-48FF-B53D-38721E2E5586}" dt="2022-01-14T13:55:08.674" v="1756" actId="20577"/>
          <ac:spMkLst>
            <pc:docMk/>
            <pc:sldMk cId="350676189" sldId="2040"/>
            <ac:spMk id="4" creationId="{BC108CD6-4147-4752-9FF4-9D36D64CD36C}"/>
          </ac:spMkLst>
        </pc:spChg>
        <pc:spChg chg="mod topLvl">
          <ac:chgData name="Robin CELLARD" userId="cd3e5528-3596-42f2-a282-8a267b3314a0" providerId="ADAL" clId="{5C94EFA0-2FBC-48FF-B53D-38721E2E5586}" dt="2022-01-14T13:54:50.559" v="1740" actId="1076"/>
          <ac:spMkLst>
            <pc:docMk/>
            <pc:sldMk cId="350676189" sldId="2040"/>
            <ac:spMk id="5" creationId="{10377519-C252-473D-8C1F-BCA06919F4FC}"/>
          </ac:spMkLst>
        </pc:spChg>
        <pc:spChg chg="mod topLvl">
          <ac:chgData name="Robin CELLARD" userId="cd3e5528-3596-42f2-a282-8a267b3314a0" providerId="ADAL" clId="{5C94EFA0-2FBC-48FF-B53D-38721E2E5586}" dt="2022-01-18T09:47:39.661" v="1970"/>
          <ac:spMkLst>
            <pc:docMk/>
            <pc:sldMk cId="350676189" sldId="2040"/>
            <ac:spMk id="6" creationId="{480AA3DB-8F8C-4FA5-A8F0-FA5E8C852B28}"/>
          </ac:spMkLst>
        </pc:spChg>
        <pc:spChg chg="mod topLvl">
          <ac:chgData name="Robin CELLARD" userId="cd3e5528-3596-42f2-a282-8a267b3314a0" providerId="ADAL" clId="{5C94EFA0-2FBC-48FF-B53D-38721E2E5586}" dt="2022-01-14T13:54:50.559" v="1740" actId="1076"/>
          <ac:spMkLst>
            <pc:docMk/>
            <pc:sldMk cId="350676189" sldId="2040"/>
            <ac:spMk id="7" creationId="{0E9B51FE-D18E-46AB-9DCF-DBB4CAEC4E24}"/>
          </ac:spMkLst>
        </pc:spChg>
        <pc:spChg chg="add mod">
          <ac:chgData name="Robin CELLARD" userId="cd3e5528-3596-42f2-a282-8a267b3314a0" providerId="ADAL" clId="{5C94EFA0-2FBC-48FF-B53D-38721E2E5586}" dt="2022-01-14T13:54:47.088" v="1739" actId="1076"/>
          <ac:spMkLst>
            <pc:docMk/>
            <pc:sldMk cId="350676189" sldId="2040"/>
            <ac:spMk id="8" creationId="{38530E42-B264-4735-B660-728117DD1775}"/>
          </ac:spMkLst>
        </pc:spChg>
        <pc:spChg chg="add del mod">
          <ac:chgData name="Robin CELLARD" userId="cd3e5528-3596-42f2-a282-8a267b3314a0" providerId="ADAL" clId="{5C94EFA0-2FBC-48FF-B53D-38721E2E5586}" dt="2022-01-10T16:58:12.943" v="394" actId="478"/>
          <ac:spMkLst>
            <pc:docMk/>
            <pc:sldMk cId="350676189" sldId="2040"/>
            <ac:spMk id="9" creationId="{6D79CA99-6CBC-40A2-A9B5-0C692A4D2CC7}"/>
          </ac:spMkLst>
        </pc:spChg>
        <pc:spChg chg="mod topLvl">
          <ac:chgData name="Robin CELLARD" userId="cd3e5528-3596-42f2-a282-8a267b3314a0" providerId="ADAL" clId="{5C94EFA0-2FBC-48FF-B53D-38721E2E5586}" dt="2022-01-14T13:54:50.559" v="1740" actId="1076"/>
          <ac:spMkLst>
            <pc:docMk/>
            <pc:sldMk cId="350676189" sldId="2040"/>
            <ac:spMk id="9" creationId="{C49EA1B5-A4D8-4F41-A444-40E6F867244E}"/>
          </ac:spMkLst>
        </pc:spChg>
        <pc:spChg chg="add del mod">
          <ac:chgData name="Robin CELLARD" userId="cd3e5528-3596-42f2-a282-8a267b3314a0" providerId="ADAL" clId="{5C94EFA0-2FBC-48FF-B53D-38721E2E5586}" dt="2022-01-14T13:54:30.576" v="1726" actId="478"/>
          <ac:spMkLst>
            <pc:docMk/>
            <pc:sldMk cId="350676189" sldId="2040"/>
            <ac:spMk id="10" creationId="{32E95C03-4F4B-426D-B933-FCF4CEF8FCEE}"/>
          </ac:spMkLst>
        </pc:spChg>
        <pc:spChg chg="del mod">
          <ac:chgData name="Robin CELLARD" userId="cd3e5528-3596-42f2-a282-8a267b3314a0" providerId="ADAL" clId="{5C94EFA0-2FBC-48FF-B53D-38721E2E5586}" dt="2022-01-14T13:48:10.657" v="1436" actId="478"/>
          <ac:spMkLst>
            <pc:docMk/>
            <pc:sldMk cId="350676189" sldId="2040"/>
            <ac:spMk id="11" creationId="{1A54F33A-83CF-450C-9C5C-B53825794AB1}"/>
          </ac:spMkLst>
        </pc:spChg>
        <pc:spChg chg="add mod">
          <ac:chgData name="Robin CELLARD" userId="cd3e5528-3596-42f2-a282-8a267b3314a0" providerId="ADAL" clId="{5C94EFA0-2FBC-48FF-B53D-38721E2E5586}" dt="2022-01-13T09:55:34.781" v="1433" actId="1076"/>
          <ac:spMkLst>
            <pc:docMk/>
            <pc:sldMk cId="350676189" sldId="2040"/>
            <ac:spMk id="11" creationId="{C49EA1B5-A4D8-4F41-A444-40E6F867244E}"/>
          </ac:spMkLst>
        </pc:spChg>
        <pc:spChg chg="add mod topLvl">
          <ac:chgData name="Robin CELLARD" userId="cd3e5528-3596-42f2-a282-8a267b3314a0" providerId="ADAL" clId="{5C94EFA0-2FBC-48FF-B53D-38721E2E5586}" dt="2022-01-14T13:54:50.559" v="1740" actId="1076"/>
          <ac:spMkLst>
            <pc:docMk/>
            <pc:sldMk cId="350676189" sldId="2040"/>
            <ac:spMk id="12" creationId="{36939A1D-3D2C-4B05-9A41-D6B288F7756C}"/>
          </ac:spMkLst>
        </pc:spChg>
        <pc:spChg chg="add mod topLvl">
          <ac:chgData name="Robin CELLARD" userId="cd3e5528-3596-42f2-a282-8a267b3314a0" providerId="ADAL" clId="{5C94EFA0-2FBC-48FF-B53D-38721E2E5586}" dt="2022-01-14T14:00:50.443" v="1844" actId="113"/>
          <ac:spMkLst>
            <pc:docMk/>
            <pc:sldMk cId="350676189" sldId="2040"/>
            <ac:spMk id="13" creationId="{E1C1F1E5-51DB-4945-B15F-8D30DE62EBAF}"/>
          </ac:spMkLst>
        </pc:spChg>
        <pc:spChg chg="add mod topLvl">
          <ac:chgData name="Robin CELLARD" userId="cd3e5528-3596-42f2-a282-8a267b3314a0" providerId="ADAL" clId="{5C94EFA0-2FBC-48FF-B53D-38721E2E5586}" dt="2022-01-19T05:12:11.438" v="2111" actId="20577"/>
          <ac:spMkLst>
            <pc:docMk/>
            <pc:sldMk cId="350676189" sldId="2040"/>
            <ac:spMk id="14" creationId="{04762D2F-6DAC-4D39-B964-0337C0A4C3B1}"/>
          </ac:spMkLst>
        </pc:spChg>
        <pc:spChg chg="add mod topLvl">
          <ac:chgData name="Robin CELLARD" userId="cd3e5528-3596-42f2-a282-8a267b3314a0" providerId="ADAL" clId="{5C94EFA0-2FBC-48FF-B53D-38721E2E5586}" dt="2022-01-14T13:54:50.559" v="1740" actId="1076"/>
          <ac:spMkLst>
            <pc:docMk/>
            <pc:sldMk cId="350676189" sldId="2040"/>
            <ac:spMk id="15" creationId="{224F76DC-3D19-46BD-AC04-84C5933D1C4E}"/>
          </ac:spMkLst>
        </pc:spChg>
        <pc:spChg chg="add mod topLvl">
          <ac:chgData name="Robin CELLARD" userId="cd3e5528-3596-42f2-a282-8a267b3314a0" providerId="ADAL" clId="{5C94EFA0-2FBC-48FF-B53D-38721E2E5586}" dt="2022-01-14T13:54:50.559" v="1740" actId="1076"/>
          <ac:spMkLst>
            <pc:docMk/>
            <pc:sldMk cId="350676189" sldId="2040"/>
            <ac:spMk id="16" creationId="{443D95A0-F5E0-404E-9708-14BC4DE39406}"/>
          </ac:spMkLst>
        </pc:spChg>
        <pc:spChg chg="add mod topLvl">
          <ac:chgData name="Robin CELLARD" userId="cd3e5528-3596-42f2-a282-8a267b3314a0" providerId="ADAL" clId="{5C94EFA0-2FBC-48FF-B53D-38721E2E5586}" dt="2022-01-14T13:54:50.559" v="1740" actId="1076"/>
          <ac:spMkLst>
            <pc:docMk/>
            <pc:sldMk cId="350676189" sldId="2040"/>
            <ac:spMk id="17" creationId="{3E3041A1-1B90-4EDF-AE78-38F23BC98AE0}"/>
          </ac:spMkLst>
        </pc:spChg>
        <pc:spChg chg="add mod topLvl">
          <ac:chgData name="Robin CELLARD" userId="cd3e5528-3596-42f2-a282-8a267b3314a0" providerId="ADAL" clId="{5C94EFA0-2FBC-48FF-B53D-38721E2E5586}" dt="2022-01-14T13:54:50.559" v="1740" actId="1076"/>
          <ac:spMkLst>
            <pc:docMk/>
            <pc:sldMk cId="350676189" sldId="2040"/>
            <ac:spMk id="18" creationId="{A817CA63-5E72-4E1A-83A2-AB03A1EEAD0F}"/>
          </ac:spMkLst>
        </pc:spChg>
        <pc:spChg chg="add mod topLvl">
          <ac:chgData name="Robin CELLARD" userId="cd3e5528-3596-42f2-a282-8a267b3314a0" providerId="ADAL" clId="{5C94EFA0-2FBC-48FF-B53D-38721E2E5586}" dt="2022-01-14T13:54:50.559" v="1740" actId="1076"/>
          <ac:spMkLst>
            <pc:docMk/>
            <pc:sldMk cId="350676189" sldId="2040"/>
            <ac:spMk id="19" creationId="{0507657A-D5CA-4005-B618-F3D9B9AEDFA0}"/>
          </ac:spMkLst>
        </pc:spChg>
        <pc:spChg chg="add mod">
          <ac:chgData name="Robin CELLARD" userId="cd3e5528-3596-42f2-a282-8a267b3314a0" providerId="ADAL" clId="{5C94EFA0-2FBC-48FF-B53D-38721E2E5586}" dt="2022-01-14T14:00:43.509" v="1843" actId="1076"/>
          <ac:spMkLst>
            <pc:docMk/>
            <pc:sldMk cId="350676189" sldId="2040"/>
            <ac:spMk id="26" creationId="{F4C4B1EB-8492-427D-9B86-D31CAF850952}"/>
          </ac:spMkLst>
        </pc:spChg>
        <pc:spChg chg="add mod">
          <ac:chgData name="Robin CELLARD" userId="cd3e5528-3596-42f2-a282-8a267b3314a0" providerId="ADAL" clId="{5C94EFA0-2FBC-48FF-B53D-38721E2E5586}" dt="2022-01-20T07:09:53.391" v="2170" actId="1076"/>
          <ac:spMkLst>
            <pc:docMk/>
            <pc:sldMk cId="350676189" sldId="2040"/>
            <ac:spMk id="27" creationId="{83319E68-6DE9-4005-B671-DE4C18C17F74}"/>
          </ac:spMkLst>
        </pc:spChg>
        <pc:grpChg chg="add del mod">
          <ac:chgData name="Robin CELLARD" userId="cd3e5528-3596-42f2-a282-8a267b3314a0" providerId="ADAL" clId="{5C94EFA0-2FBC-48FF-B53D-38721E2E5586}" dt="2022-01-14T13:51:33.954" v="1652" actId="165"/>
          <ac:grpSpMkLst>
            <pc:docMk/>
            <pc:sldMk cId="350676189" sldId="2040"/>
            <ac:grpSpMk id="20" creationId="{5384801B-2F46-4920-86E1-A385169D9FF6}"/>
          </ac:grpSpMkLst>
        </pc:grpChg>
        <pc:picChg chg="add mod">
          <ac:chgData name="Robin CELLARD" userId="cd3e5528-3596-42f2-a282-8a267b3314a0" providerId="ADAL" clId="{5C94EFA0-2FBC-48FF-B53D-38721E2E5586}" dt="2022-01-14T13:54:50.559" v="1740" actId="1076"/>
          <ac:picMkLst>
            <pc:docMk/>
            <pc:sldMk cId="350676189" sldId="2040"/>
            <ac:picMk id="22" creationId="{6135EAB0-4A51-406D-8957-61467D369E9D}"/>
          </ac:picMkLst>
        </pc:picChg>
        <pc:picChg chg="add mod">
          <ac:chgData name="Robin CELLARD" userId="cd3e5528-3596-42f2-a282-8a267b3314a0" providerId="ADAL" clId="{5C94EFA0-2FBC-48FF-B53D-38721E2E5586}" dt="2022-01-14T13:54:50.559" v="1740" actId="1076"/>
          <ac:picMkLst>
            <pc:docMk/>
            <pc:sldMk cId="350676189" sldId="2040"/>
            <ac:picMk id="23" creationId="{0EE0548E-CCA9-4A73-AA87-B8E2623A8595}"/>
          </ac:picMkLst>
        </pc:picChg>
        <pc:picChg chg="add mod">
          <ac:chgData name="Robin CELLARD" userId="cd3e5528-3596-42f2-a282-8a267b3314a0" providerId="ADAL" clId="{5C94EFA0-2FBC-48FF-B53D-38721E2E5586}" dt="2022-01-14T13:54:50.559" v="1740" actId="1076"/>
          <ac:picMkLst>
            <pc:docMk/>
            <pc:sldMk cId="350676189" sldId="2040"/>
            <ac:picMk id="24" creationId="{8B0C7D54-317C-441A-A186-F1F3D5A564A0}"/>
          </ac:picMkLst>
        </pc:picChg>
        <pc:picChg chg="add mod">
          <ac:chgData name="Robin CELLARD" userId="cd3e5528-3596-42f2-a282-8a267b3314a0" providerId="ADAL" clId="{5C94EFA0-2FBC-48FF-B53D-38721E2E5586}" dt="2022-01-14T13:54:50.559" v="1740" actId="1076"/>
          <ac:picMkLst>
            <pc:docMk/>
            <pc:sldMk cId="350676189" sldId="2040"/>
            <ac:picMk id="25" creationId="{D1B048D5-3D1C-40C6-81E6-9A16E2CC21C1}"/>
          </ac:picMkLst>
        </pc:picChg>
      </pc:sldChg>
      <pc:sldChg chg="addSp modSp new mod ord">
        <pc:chgData name="Robin CELLARD" userId="cd3e5528-3596-42f2-a282-8a267b3314a0" providerId="ADAL" clId="{5C94EFA0-2FBC-48FF-B53D-38721E2E5586}" dt="2022-01-20T07:05:23.180" v="2166" actId="14100"/>
        <pc:sldMkLst>
          <pc:docMk/>
          <pc:sldMk cId="56622163" sldId="2041"/>
        </pc:sldMkLst>
        <pc:spChg chg="add mod">
          <ac:chgData name="Robin CELLARD" userId="cd3e5528-3596-42f2-a282-8a267b3314a0" providerId="ADAL" clId="{5C94EFA0-2FBC-48FF-B53D-38721E2E5586}" dt="2022-01-10T16:37:09.436" v="133" actId="1076"/>
          <ac:spMkLst>
            <pc:docMk/>
            <pc:sldMk cId="56622163" sldId="2041"/>
            <ac:spMk id="5" creationId="{777261EF-5D4D-4D30-A456-AF963157BEF0}"/>
          </ac:spMkLst>
        </pc:spChg>
        <pc:spChg chg="add mod">
          <ac:chgData name="Robin CELLARD" userId="cd3e5528-3596-42f2-a282-8a267b3314a0" providerId="ADAL" clId="{5C94EFA0-2FBC-48FF-B53D-38721E2E5586}" dt="2022-01-20T07:05:23.180" v="2166" actId="14100"/>
          <ac:spMkLst>
            <pc:docMk/>
            <pc:sldMk cId="56622163" sldId="2041"/>
            <ac:spMk id="5" creationId="{CC7FEEC9-0F5E-48F4-8742-683C71B67184}"/>
          </ac:spMkLst>
        </pc:spChg>
        <pc:spChg chg="add mod">
          <ac:chgData name="Robin CELLARD" userId="cd3e5528-3596-42f2-a282-8a267b3314a0" providerId="ADAL" clId="{5C94EFA0-2FBC-48FF-B53D-38721E2E5586}" dt="2022-01-10T16:39:10.677" v="250" actId="20577"/>
          <ac:spMkLst>
            <pc:docMk/>
            <pc:sldMk cId="56622163" sldId="2041"/>
            <ac:spMk id="6" creationId="{B99A7F93-0976-4ACC-B52D-BE37ED04C6A6}"/>
          </ac:spMkLst>
        </pc:spChg>
        <pc:spChg chg="add mod">
          <ac:chgData name="Robin CELLARD" userId="cd3e5528-3596-42f2-a282-8a267b3314a0" providerId="ADAL" clId="{5C94EFA0-2FBC-48FF-B53D-38721E2E5586}" dt="2022-01-10T16:37:09.436" v="133" actId="1076"/>
          <ac:spMkLst>
            <pc:docMk/>
            <pc:sldMk cId="56622163" sldId="2041"/>
            <ac:spMk id="7" creationId="{AD34465B-0F4C-4CE1-9278-6FA46563D46E}"/>
          </ac:spMkLst>
        </pc:spChg>
        <pc:spChg chg="add mod">
          <ac:chgData name="Robin CELLARD" userId="cd3e5528-3596-42f2-a282-8a267b3314a0" providerId="ADAL" clId="{5C94EFA0-2FBC-48FF-B53D-38721E2E5586}" dt="2022-01-10T16:37:09.436" v="133" actId="1076"/>
          <ac:spMkLst>
            <pc:docMk/>
            <pc:sldMk cId="56622163" sldId="2041"/>
            <ac:spMk id="8" creationId="{A3593413-20D8-4C03-9778-E58F70A8F1CE}"/>
          </ac:spMkLst>
        </pc:spChg>
        <pc:spChg chg="add mod">
          <ac:chgData name="Robin CELLARD" userId="cd3e5528-3596-42f2-a282-8a267b3314a0" providerId="ADAL" clId="{5C94EFA0-2FBC-48FF-B53D-38721E2E5586}" dt="2022-01-10T16:37:12.900" v="135" actId="571"/>
          <ac:spMkLst>
            <pc:docMk/>
            <pc:sldMk cId="56622163" sldId="2041"/>
            <ac:spMk id="9" creationId="{0A35A98A-62EB-4C9A-BCC7-1336951A11DE}"/>
          </ac:spMkLst>
        </pc:spChg>
        <pc:spChg chg="add mod">
          <ac:chgData name="Robin CELLARD" userId="cd3e5528-3596-42f2-a282-8a267b3314a0" providerId="ADAL" clId="{5C94EFA0-2FBC-48FF-B53D-38721E2E5586}" dt="2022-01-10T16:37:29.168" v="147" actId="20577"/>
          <ac:spMkLst>
            <pc:docMk/>
            <pc:sldMk cId="56622163" sldId="2041"/>
            <ac:spMk id="10" creationId="{734A839B-5E54-47B5-B11E-75C296E7FACF}"/>
          </ac:spMkLst>
        </pc:spChg>
        <pc:spChg chg="add mod">
          <ac:chgData name="Robin CELLARD" userId="cd3e5528-3596-42f2-a282-8a267b3314a0" providerId="ADAL" clId="{5C94EFA0-2FBC-48FF-B53D-38721E2E5586}" dt="2022-01-10T16:38:05.686" v="163" actId="20577"/>
          <ac:spMkLst>
            <pc:docMk/>
            <pc:sldMk cId="56622163" sldId="2041"/>
            <ac:spMk id="11" creationId="{0A9CDF7F-AFF9-42C3-8119-22290BA57BE5}"/>
          </ac:spMkLst>
        </pc:spChg>
        <pc:spChg chg="add mod">
          <ac:chgData name="Robin CELLARD" userId="cd3e5528-3596-42f2-a282-8a267b3314a0" providerId="ADAL" clId="{5C94EFA0-2FBC-48FF-B53D-38721E2E5586}" dt="2022-01-10T16:37:19.507" v="140" actId="20577"/>
          <ac:spMkLst>
            <pc:docMk/>
            <pc:sldMk cId="56622163" sldId="2041"/>
            <ac:spMk id="12" creationId="{18F5A9D0-3DDE-42B6-8C31-9BF55FE343BC}"/>
          </ac:spMkLst>
        </pc:spChg>
        <pc:spChg chg="add mod">
          <ac:chgData name="Robin CELLARD" userId="cd3e5528-3596-42f2-a282-8a267b3314a0" providerId="ADAL" clId="{5C94EFA0-2FBC-48FF-B53D-38721E2E5586}" dt="2022-01-10T16:37:38.959" v="160" actId="20577"/>
          <ac:spMkLst>
            <pc:docMk/>
            <pc:sldMk cId="56622163" sldId="2041"/>
            <ac:spMk id="13" creationId="{6AD26BAE-DD95-4E58-85A1-11DBDDCFF9B0}"/>
          </ac:spMkLst>
        </pc:spChg>
        <pc:spChg chg="add mod">
          <ac:chgData name="Robin CELLARD" userId="cd3e5528-3596-42f2-a282-8a267b3314a0" providerId="ADAL" clId="{5C94EFA0-2FBC-48FF-B53D-38721E2E5586}" dt="2022-01-10T16:38:49.393" v="188" actId="20577"/>
          <ac:spMkLst>
            <pc:docMk/>
            <pc:sldMk cId="56622163" sldId="2041"/>
            <ac:spMk id="17" creationId="{8F3158B2-233F-4BCD-8D8B-A783C9C3A8FA}"/>
          </ac:spMkLst>
        </pc:spChg>
        <pc:spChg chg="add mod">
          <ac:chgData name="Robin CELLARD" userId="cd3e5528-3596-42f2-a282-8a267b3314a0" providerId="ADAL" clId="{5C94EFA0-2FBC-48FF-B53D-38721E2E5586}" dt="2022-01-10T16:39:25.471" v="254" actId="14100"/>
          <ac:spMkLst>
            <pc:docMk/>
            <pc:sldMk cId="56622163" sldId="2041"/>
            <ac:spMk id="18" creationId="{FC1651F9-1D76-42E9-BB4C-7BC6A77DF236}"/>
          </ac:spMkLst>
        </pc:spChg>
      </pc:sldChg>
      <pc:sldChg chg="add del">
        <pc:chgData name="Robin CELLARD" userId="cd3e5528-3596-42f2-a282-8a267b3314a0" providerId="ADAL" clId="{5C94EFA0-2FBC-48FF-B53D-38721E2E5586}" dt="2022-01-17T14:48:21.271" v="1846"/>
        <pc:sldMkLst>
          <pc:docMk/>
          <pc:sldMk cId="4007119240" sldId="2043"/>
        </pc:sldMkLst>
      </pc:sldChg>
    </pc:docChg>
  </pc:docChgLst>
  <pc:docChgLst>
    <pc:chgData name="Gautier CHEVRETON" userId="ba2d0461-0d4d-4183-ac59-a9328365ec29" providerId="ADAL" clId="{AB016B85-74BD-4BC9-93CD-7D90953C20DE}"/>
    <pc:docChg chg="undo custSel modSld">
      <pc:chgData name="Gautier CHEVRETON" userId="ba2d0461-0d4d-4183-ac59-a9328365ec29" providerId="ADAL" clId="{AB016B85-74BD-4BC9-93CD-7D90953C20DE}" dt="2024-01-03T15:19:32.984" v="1154" actId="1036"/>
      <pc:docMkLst>
        <pc:docMk/>
      </pc:docMkLst>
      <pc:sldChg chg="modSp mod">
        <pc:chgData name="Gautier CHEVRETON" userId="ba2d0461-0d4d-4183-ac59-a9328365ec29" providerId="ADAL" clId="{AB016B85-74BD-4BC9-93CD-7D90953C20DE}" dt="2024-01-03T13:35:25.440" v="0" actId="20577"/>
        <pc:sldMkLst>
          <pc:docMk/>
          <pc:sldMk cId="3063608921" sldId="1983"/>
        </pc:sldMkLst>
        <pc:spChg chg="mod">
          <ac:chgData name="Gautier CHEVRETON" userId="ba2d0461-0d4d-4183-ac59-a9328365ec29" providerId="ADAL" clId="{AB016B85-74BD-4BC9-93CD-7D90953C20DE}" dt="2024-01-03T13:35:25.440" v="0" actId="20577"/>
          <ac:spMkLst>
            <pc:docMk/>
            <pc:sldMk cId="3063608921" sldId="1983"/>
            <ac:spMk id="20" creationId="{4EB8243C-C012-4EF4-AFAB-177D4ED1180E}"/>
          </ac:spMkLst>
        </pc:spChg>
      </pc:sldChg>
      <pc:sldChg chg="addSp delSp modSp mod">
        <pc:chgData name="Gautier CHEVRETON" userId="ba2d0461-0d4d-4183-ac59-a9328365ec29" providerId="ADAL" clId="{AB016B85-74BD-4BC9-93CD-7D90953C20DE}" dt="2024-01-03T15:16:18.361" v="1125"/>
        <pc:sldMkLst>
          <pc:docMk/>
          <pc:sldMk cId="504148501" sldId="1990"/>
        </pc:sldMkLst>
        <pc:spChg chg="mod">
          <ac:chgData name="Gautier CHEVRETON" userId="ba2d0461-0d4d-4183-ac59-a9328365ec29" providerId="ADAL" clId="{AB016B85-74BD-4BC9-93CD-7D90953C20DE}" dt="2024-01-03T15:16:18.361" v="1125"/>
          <ac:spMkLst>
            <pc:docMk/>
            <pc:sldMk cId="504148501" sldId="1990"/>
            <ac:spMk id="5" creationId="{929CC157-956C-4D03-A41C-85E4DF1DDD7A}"/>
          </ac:spMkLst>
        </pc:spChg>
        <pc:spChg chg="mod">
          <ac:chgData name="Gautier CHEVRETON" userId="ba2d0461-0d4d-4183-ac59-a9328365ec29" providerId="ADAL" clId="{AB016B85-74BD-4BC9-93CD-7D90953C20DE}" dt="2024-01-03T13:43:02.057" v="38" actId="20577"/>
          <ac:spMkLst>
            <pc:docMk/>
            <pc:sldMk cId="504148501" sldId="1990"/>
            <ac:spMk id="14" creationId="{3B9E7F42-42F2-4CE4-9182-B066607D715C}"/>
          </ac:spMkLst>
        </pc:spChg>
        <pc:spChg chg="mod">
          <ac:chgData name="Gautier CHEVRETON" userId="ba2d0461-0d4d-4183-ac59-a9328365ec29" providerId="ADAL" clId="{AB016B85-74BD-4BC9-93CD-7D90953C20DE}" dt="2024-01-03T13:42:54.797" v="36" actId="20577"/>
          <ac:spMkLst>
            <pc:docMk/>
            <pc:sldMk cId="504148501" sldId="1990"/>
            <ac:spMk id="18" creationId="{AC119A2A-D346-4DF2-BE43-EAC63DD83BA9}"/>
          </ac:spMkLst>
        </pc:spChg>
        <pc:spChg chg="mod">
          <ac:chgData name="Gautier CHEVRETON" userId="ba2d0461-0d4d-4183-ac59-a9328365ec29" providerId="ADAL" clId="{AB016B85-74BD-4BC9-93CD-7D90953C20DE}" dt="2024-01-03T13:42:24.486" v="33" actId="20577"/>
          <ac:spMkLst>
            <pc:docMk/>
            <pc:sldMk cId="504148501" sldId="1990"/>
            <ac:spMk id="26" creationId="{4121756C-0C88-43FE-978B-8E433E85F23C}"/>
          </ac:spMkLst>
        </pc:spChg>
        <pc:spChg chg="mod">
          <ac:chgData name="Gautier CHEVRETON" userId="ba2d0461-0d4d-4183-ac59-a9328365ec29" providerId="ADAL" clId="{AB016B85-74BD-4BC9-93CD-7D90953C20DE}" dt="2024-01-03T13:42:18.741" v="31" actId="20577"/>
          <ac:spMkLst>
            <pc:docMk/>
            <pc:sldMk cId="504148501" sldId="1990"/>
            <ac:spMk id="33" creationId="{F4164C08-895D-44DD-A0F5-E335ED3D1984}"/>
          </ac:spMkLst>
        </pc:spChg>
        <pc:grpChg chg="mod">
          <ac:chgData name="Gautier CHEVRETON" userId="ba2d0461-0d4d-4183-ac59-a9328365ec29" providerId="ADAL" clId="{AB016B85-74BD-4BC9-93CD-7D90953C20DE}" dt="2024-01-03T13:43:41.131" v="48" actId="1076"/>
          <ac:grpSpMkLst>
            <pc:docMk/>
            <pc:sldMk cId="504148501" sldId="1990"/>
            <ac:grpSpMk id="9" creationId="{08E0584D-E151-4EFF-9058-0011DE413F70}"/>
          </ac:grpSpMkLst>
        </pc:grpChg>
        <pc:grpChg chg="mod">
          <ac:chgData name="Gautier CHEVRETON" userId="ba2d0461-0d4d-4183-ac59-a9328365ec29" providerId="ADAL" clId="{AB016B85-74BD-4BC9-93CD-7D90953C20DE}" dt="2024-01-03T13:43:38.661" v="47" actId="1076"/>
          <ac:grpSpMkLst>
            <pc:docMk/>
            <pc:sldMk cId="504148501" sldId="1990"/>
            <ac:grpSpMk id="16" creationId="{7A7C1C7C-78CF-464C-9D58-FEA7C0D4457D}"/>
          </ac:grpSpMkLst>
        </pc:grpChg>
        <pc:grpChg chg="mod">
          <ac:chgData name="Gautier CHEVRETON" userId="ba2d0461-0d4d-4183-ac59-a9328365ec29" providerId="ADAL" clId="{AB016B85-74BD-4BC9-93CD-7D90953C20DE}" dt="2024-01-03T13:43:31.869" v="46" actId="1076"/>
          <ac:grpSpMkLst>
            <pc:docMk/>
            <pc:sldMk cId="504148501" sldId="1990"/>
            <ac:grpSpMk id="21" creationId="{737731BF-EDC9-46BA-BFA8-487A94DBC041}"/>
          </ac:grpSpMkLst>
        </pc:grpChg>
        <pc:grpChg chg="mod">
          <ac:chgData name="Gautier CHEVRETON" userId="ba2d0461-0d4d-4183-ac59-a9328365ec29" providerId="ADAL" clId="{AB016B85-74BD-4BC9-93CD-7D90953C20DE}" dt="2024-01-03T13:43:31.869" v="46" actId="1076"/>
          <ac:grpSpMkLst>
            <pc:docMk/>
            <pc:sldMk cId="504148501" sldId="1990"/>
            <ac:grpSpMk id="24" creationId="{B086567E-A88B-49D1-A7FD-1C2192E94317}"/>
          </ac:grpSpMkLst>
        </pc:grpChg>
        <pc:grpChg chg="mod">
          <ac:chgData name="Gautier CHEVRETON" userId="ba2d0461-0d4d-4183-ac59-a9328365ec29" providerId="ADAL" clId="{AB016B85-74BD-4BC9-93CD-7D90953C20DE}" dt="2024-01-03T13:43:31.869" v="46" actId="1076"/>
          <ac:grpSpMkLst>
            <pc:docMk/>
            <pc:sldMk cId="504148501" sldId="1990"/>
            <ac:grpSpMk id="31" creationId="{479BBFED-554F-4FC9-A884-8B84F968DB88}"/>
          </ac:grpSpMkLst>
        </pc:grpChg>
        <pc:picChg chg="add del mod">
          <ac:chgData name="Gautier CHEVRETON" userId="ba2d0461-0d4d-4183-ac59-a9328365ec29" providerId="ADAL" clId="{AB016B85-74BD-4BC9-93CD-7D90953C20DE}" dt="2024-01-03T13:42:03.653" v="21" actId="478"/>
          <ac:picMkLst>
            <pc:docMk/>
            <pc:sldMk cId="504148501" sldId="1990"/>
            <ac:picMk id="6" creationId="{568A8B93-B87C-8418-6942-CFB6FCAC94FD}"/>
          </ac:picMkLst>
        </pc:picChg>
        <pc:picChg chg="del">
          <ac:chgData name="Gautier CHEVRETON" userId="ba2d0461-0d4d-4183-ac59-a9328365ec29" providerId="ADAL" clId="{AB016B85-74BD-4BC9-93CD-7D90953C20DE}" dt="2024-01-03T13:43:04.180" v="39" actId="478"/>
          <ac:picMkLst>
            <pc:docMk/>
            <pc:sldMk cId="504148501" sldId="1990"/>
            <ac:picMk id="7" creationId="{71695B19-8B5D-8659-6EB1-57645B03B863}"/>
          </ac:picMkLst>
        </pc:picChg>
        <pc:picChg chg="add mod ord">
          <ac:chgData name="Gautier CHEVRETON" userId="ba2d0461-0d4d-4183-ac59-a9328365ec29" providerId="ADAL" clId="{AB016B85-74BD-4BC9-93CD-7D90953C20DE}" dt="2024-01-03T13:43:20.616" v="45" actId="1076"/>
          <ac:picMkLst>
            <pc:docMk/>
            <pc:sldMk cId="504148501" sldId="1990"/>
            <ac:picMk id="11" creationId="{FA16B35C-33F0-30EB-1345-0767AFE0642C}"/>
          </ac:picMkLst>
        </pc:picChg>
      </pc:sldChg>
      <pc:sldChg chg="addSp delSp modSp mod">
        <pc:chgData name="Gautier CHEVRETON" userId="ba2d0461-0d4d-4183-ac59-a9328365ec29" providerId="ADAL" clId="{AB016B85-74BD-4BC9-93CD-7D90953C20DE}" dt="2024-01-03T15:16:18.361" v="1125"/>
        <pc:sldMkLst>
          <pc:docMk/>
          <pc:sldMk cId="3746518818" sldId="1991"/>
        </pc:sldMkLst>
        <pc:spChg chg="mod">
          <ac:chgData name="Gautier CHEVRETON" userId="ba2d0461-0d4d-4183-ac59-a9328365ec29" providerId="ADAL" clId="{AB016B85-74BD-4BC9-93CD-7D90953C20DE}" dt="2024-01-03T15:16:18.361" v="1125"/>
          <ac:spMkLst>
            <pc:docMk/>
            <pc:sldMk cId="3746518818" sldId="1991"/>
            <ac:spMk id="5" creationId="{929CC157-956C-4D03-A41C-85E4DF1DDD7A}"/>
          </ac:spMkLst>
        </pc:spChg>
        <pc:picChg chg="add mod">
          <ac:chgData name="Gautier CHEVRETON" userId="ba2d0461-0d4d-4183-ac59-a9328365ec29" providerId="ADAL" clId="{AB016B85-74BD-4BC9-93CD-7D90953C20DE}" dt="2024-01-03T13:40:38.523" v="16" actId="1076"/>
          <ac:picMkLst>
            <pc:docMk/>
            <pc:sldMk cId="3746518818" sldId="1991"/>
            <ac:picMk id="6" creationId="{E8F8B68F-B218-D748-41D4-F43CD5675EB2}"/>
          </ac:picMkLst>
        </pc:picChg>
        <pc:picChg chg="del">
          <ac:chgData name="Gautier CHEVRETON" userId="ba2d0461-0d4d-4183-ac59-a9328365ec29" providerId="ADAL" clId="{AB016B85-74BD-4BC9-93CD-7D90953C20DE}" dt="2024-01-03T13:39:35.380" v="12" actId="478"/>
          <ac:picMkLst>
            <pc:docMk/>
            <pc:sldMk cId="3746518818" sldId="1991"/>
            <ac:picMk id="7" creationId="{DE925E67-04AE-00BE-E3D4-F3EFED0CD014}"/>
          </ac:picMkLst>
        </pc:picChg>
      </pc:sldChg>
      <pc:sldChg chg="modSp">
        <pc:chgData name="Gautier CHEVRETON" userId="ba2d0461-0d4d-4183-ac59-a9328365ec29" providerId="ADAL" clId="{AB016B85-74BD-4BC9-93CD-7D90953C20DE}" dt="2024-01-03T15:16:18.361" v="1125"/>
        <pc:sldMkLst>
          <pc:docMk/>
          <pc:sldMk cId="3546835144" sldId="1992"/>
        </pc:sldMkLst>
        <pc:spChg chg="mod">
          <ac:chgData name="Gautier CHEVRETON" userId="ba2d0461-0d4d-4183-ac59-a9328365ec29" providerId="ADAL" clId="{AB016B85-74BD-4BC9-93CD-7D90953C20DE}" dt="2024-01-03T15:16:18.361" v="1125"/>
          <ac:spMkLst>
            <pc:docMk/>
            <pc:sldMk cId="3546835144" sldId="1992"/>
            <ac:spMk id="5" creationId="{929CC157-956C-4D03-A41C-85E4DF1DDD7A}"/>
          </ac:spMkLst>
        </pc:spChg>
      </pc:sldChg>
      <pc:sldChg chg="addSp delSp modSp mod">
        <pc:chgData name="Gautier CHEVRETON" userId="ba2d0461-0d4d-4183-ac59-a9328365ec29" providerId="ADAL" clId="{AB016B85-74BD-4BC9-93CD-7D90953C20DE}" dt="2024-01-03T15:16:18.361" v="1125"/>
        <pc:sldMkLst>
          <pc:docMk/>
          <pc:sldMk cId="3366191393" sldId="1994"/>
        </pc:sldMkLst>
        <pc:spChg chg="mod">
          <ac:chgData name="Gautier CHEVRETON" userId="ba2d0461-0d4d-4183-ac59-a9328365ec29" providerId="ADAL" clId="{AB016B85-74BD-4BC9-93CD-7D90953C20DE}" dt="2024-01-03T15:16:18.361" v="1125"/>
          <ac:spMkLst>
            <pc:docMk/>
            <pc:sldMk cId="3366191393" sldId="1994"/>
            <ac:spMk id="5" creationId="{929CC157-956C-4D03-A41C-85E4DF1DDD7A}"/>
          </ac:spMkLst>
        </pc:spChg>
        <pc:spChg chg="mod">
          <ac:chgData name="Gautier CHEVRETON" userId="ba2d0461-0d4d-4183-ac59-a9328365ec29" providerId="ADAL" clId="{AB016B85-74BD-4BC9-93CD-7D90953C20DE}" dt="2024-01-03T14:13:13.593" v="255" actId="20578"/>
          <ac:spMkLst>
            <pc:docMk/>
            <pc:sldMk cId="3366191393" sldId="1994"/>
            <ac:spMk id="20" creationId="{4EB8243C-C012-4EF4-AFAB-177D4ED1180E}"/>
          </ac:spMkLst>
        </pc:spChg>
        <pc:picChg chg="del">
          <ac:chgData name="Gautier CHEVRETON" userId="ba2d0461-0d4d-4183-ac59-a9328365ec29" providerId="ADAL" clId="{AB016B85-74BD-4BC9-93CD-7D90953C20DE}" dt="2024-01-03T14:12:28.151" v="243" actId="478"/>
          <ac:picMkLst>
            <pc:docMk/>
            <pc:sldMk cId="3366191393" sldId="1994"/>
            <ac:picMk id="6" creationId="{49C706D6-F581-9494-D676-489256D7D74D}"/>
          </ac:picMkLst>
        </pc:picChg>
        <pc:picChg chg="add mod ord modCrop">
          <ac:chgData name="Gautier CHEVRETON" userId="ba2d0461-0d4d-4183-ac59-a9328365ec29" providerId="ADAL" clId="{AB016B85-74BD-4BC9-93CD-7D90953C20DE}" dt="2024-01-03T14:12:53.815" v="254" actId="14100"/>
          <ac:picMkLst>
            <pc:docMk/>
            <pc:sldMk cId="3366191393" sldId="1994"/>
            <ac:picMk id="7" creationId="{F239AC75-CA6F-EE6E-8F90-8540D256A9C9}"/>
          </ac:picMkLst>
        </pc:picChg>
      </pc:sldChg>
      <pc:sldChg chg="modSp">
        <pc:chgData name="Gautier CHEVRETON" userId="ba2d0461-0d4d-4183-ac59-a9328365ec29" providerId="ADAL" clId="{AB016B85-74BD-4BC9-93CD-7D90953C20DE}" dt="2024-01-03T15:16:18.361" v="1125"/>
        <pc:sldMkLst>
          <pc:docMk/>
          <pc:sldMk cId="4132033999" sldId="1995"/>
        </pc:sldMkLst>
        <pc:spChg chg="mod">
          <ac:chgData name="Gautier CHEVRETON" userId="ba2d0461-0d4d-4183-ac59-a9328365ec29" providerId="ADAL" clId="{AB016B85-74BD-4BC9-93CD-7D90953C20DE}" dt="2024-01-03T15:16:18.361" v="1125"/>
          <ac:spMkLst>
            <pc:docMk/>
            <pc:sldMk cId="4132033999" sldId="1995"/>
            <ac:spMk id="5" creationId="{929CC157-956C-4D03-A41C-85E4DF1DDD7A}"/>
          </ac:spMkLst>
        </pc:spChg>
      </pc:sldChg>
      <pc:sldChg chg="modSp">
        <pc:chgData name="Gautier CHEVRETON" userId="ba2d0461-0d4d-4183-ac59-a9328365ec29" providerId="ADAL" clId="{AB016B85-74BD-4BC9-93CD-7D90953C20DE}" dt="2024-01-03T15:16:18.361" v="1125"/>
        <pc:sldMkLst>
          <pc:docMk/>
          <pc:sldMk cId="1571942956" sldId="1996"/>
        </pc:sldMkLst>
        <pc:spChg chg="mod">
          <ac:chgData name="Gautier CHEVRETON" userId="ba2d0461-0d4d-4183-ac59-a9328365ec29" providerId="ADAL" clId="{AB016B85-74BD-4BC9-93CD-7D90953C20DE}" dt="2024-01-03T15:16:18.361" v="1125"/>
          <ac:spMkLst>
            <pc:docMk/>
            <pc:sldMk cId="1571942956" sldId="1996"/>
            <ac:spMk id="5" creationId="{929CC157-956C-4D03-A41C-85E4DF1DDD7A}"/>
          </ac:spMkLst>
        </pc:spChg>
      </pc:sldChg>
      <pc:sldChg chg="modSp">
        <pc:chgData name="Gautier CHEVRETON" userId="ba2d0461-0d4d-4183-ac59-a9328365ec29" providerId="ADAL" clId="{AB016B85-74BD-4BC9-93CD-7D90953C20DE}" dt="2024-01-03T15:16:18.361" v="1125"/>
        <pc:sldMkLst>
          <pc:docMk/>
          <pc:sldMk cId="3667663875" sldId="1997"/>
        </pc:sldMkLst>
        <pc:spChg chg="mod">
          <ac:chgData name="Gautier CHEVRETON" userId="ba2d0461-0d4d-4183-ac59-a9328365ec29" providerId="ADAL" clId="{AB016B85-74BD-4BC9-93CD-7D90953C20DE}" dt="2024-01-03T15:16:18.361" v="1125"/>
          <ac:spMkLst>
            <pc:docMk/>
            <pc:sldMk cId="3667663875" sldId="1997"/>
            <ac:spMk id="5" creationId="{929CC157-956C-4D03-A41C-85E4DF1DDD7A}"/>
          </ac:spMkLst>
        </pc:spChg>
      </pc:sldChg>
      <pc:sldChg chg="addSp delSp modSp mod">
        <pc:chgData name="Gautier CHEVRETON" userId="ba2d0461-0d4d-4183-ac59-a9328365ec29" providerId="ADAL" clId="{AB016B85-74BD-4BC9-93CD-7D90953C20DE}" dt="2024-01-03T15:16:18.361" v="1125"/>
        <pc:sldMkLst>
          <pc:docMk/>
          <pc:sldMk cId="4287269551" sldId="2001"/>
        </pc:sldMkLst>
        <pc:spChg chg="mod">
          <ac:chgData name="Gautier CHEVRETON" userId="ba2d0461-0d4d-4183-ac59-a9328365ec29" providerId="ADAL" clId="{AB016B85-74BD-4BC9-93CD-7D90953C20DE}" dt="2024-01-03T15:16:18.361" v="1125"/>
          <ac:spMkLst>
            <pc:docMk/>
            <pc:sldMk cId="4287269551" sldId="2001"/>
            <ac:spMk id="5" creationId="{929CC157-956C-4D03-A41C-85E4DF1DDD7A}"/>
          </ac:spMkLst>
        </pc:spChg>
        <pc:spChg chg="mod">
          <ac:chgData name="Gautier CHEVRETON" userId="ba2d0461-0d4d-4183-ac59-a9328365ec29" providerId="ADAL" clId="{AB016B85-74BD-4BC9-93CD-7D90953C20DE}" dt="2024-01-03T14:16:01.124" v="268" actId="465"/>
          <ac:spMkLst>
            <pc:docMk/>
            <pc:sldMk cId="4287269551" sldId="2001"/>
            <ac:spMk id="32" creationId="{519408E9-4899-4CD3-BBFB-71A00C9D7B7F}"/>
          </ac:spMkLst>
        </pc:spChg>
        <pc:spChg chg="mod">
          <ac:chgData name="Gautier CHEVRETON" userId="ba2d0461-0d4d-4183-ac59-a9328365ec29" providerId="ADAL" clId="{AB016B85-74BD-4BC9-93CD-7D90953C20DE}" dt="2024-01-03T14:16:01.124" v="268" actId="465"/>
          <ac:spMkLst>
            <pc:docMk/>
            <pc:sldMk cId="4287269551" sldId="2001"/>
            <ac:spMk id="34" creationId="{02E47F63-ECB9-4E5A-8297-3E94AD77E639}"/>
          </ac:spMkLst>
        </pc:spChg>
        <pc:spChg chg="mod">
          <ac:chgData name="Gautier CHEVRETON" userId="ba2d0461-0d4d-4183-ac59-a9328365ec29" providerId="ADAL" clId="{AB016B85-74BD-4BC9-93CD-7D90953C20DE}" dt="2024-01-03T14:16:01.124" v="268" actId="465"/>
          <ac:spMkLst>
            <pc:docMk/>
            <pc:sldMk cId="4287269551" sldId="2001"/>
            <ac:spMk id="35" creationId="{FBC96A5A-1E87-41A3-91FC-8E3B6044C35E}"/>
          </ac:spMkLst>
        </pc:spChg>
        <pc:spChg chg="mod">
          <ac:chgData name="Gautier CHEVRETON" userId="ba2d0461-0d4d-4183-ac59-a9328365ec29" providerId="ADAL" clId="{AB016B85-74BD-4BC9-93CD-7D90953C20DE}" dt="2024-01-03T14:16:01.124" v="268" actId="465"/>
          <ac:spMkLst>
            <pc:docMk/>
            <pc:sldMk cId="4287269551" sldId="2001"/>
            <ac:spMk id="36" creationId="{822B0B16-46A3-4A32-8DE6-162418F9A156}"/>
          </ac:spMkLst>
        </pc:spChg>
        <pc:spChg chg="mod">
          <ac:chgData name="Gautier CHEVRETON" userId="ba2d0461-0d4d-4183-ac59-a9328365ec29" providerId="ADAL" clId="{AB016B85-74BD-4BC9-93CD-7D90953C20DE}" dt="2024-01-03T14:16:01.124" v="268" actId="465"/>
          <ac:spMkLst>
            <pc:docMk/>
            <pc:sldMk cId="4287269551" sldId="2001"/>
            <ac:spMk id="37" creationId="{2FDFBC39-0BF5-4A88-9F94-320EA1E33C77}"/>
          </ac:spMkLst>
        </pc:spChg>
        <pc:spChg chg="mod">
          <ac:chgData name="Gautier CHEVRETON" userId="ba2d0461-0d4d-4183-ac59-a9328365ec29" providerId="ADAL" clId="{AB016B85-74BD-4BC9-93CD-7D90953C20DE}" dt="2024-01-03T14:15:58.989" v="267" actId="1035"/>
          <ac:spMkLst>
            <pc:docMk/>
            <pc:sldMk cId="4287269551" sldId="2001"/>
            <ac:spMk id="38" creationId="{FFD53034-FACE-4159-8999-A2F52DA1EC52}"/>
          </ac:spMkLst>
        </pc:spChg>
        <pc:picChg chg="del">
          <ac:chgData name="Gautier CHEVRETON" userId="ba2d0461-0d4d-4183-ac59-a9328365ec29" providerId="ADAL" clId="{AB016B85-74BD-4BC9-93CD-7D90953C20DE}" dt="2024-01-03T14:16:05.468" v="269" actId="478"/>
          <ac:picMkLst>
            <pc:docMk/>
            <pc:sldMk cId="4287269551" sldId="2001"/>
            <ac:picMk id="6" creationId="{22AC8A1B-CD18-6890-AF25-96E410B08FB1}"/>
          </ac:picMkLst>
        </pc:picChg>
        <pc:picChg chg="add mod">
          <ac:chgData name="Gautier CHEVRETON" userId="ba2d0461-0d4d-4183-ac59-a9328365ec29" providerId="ADAL" clId="{AB016B85-74BD-4BC9-93CD-7D90953C20DE}" dt="2024-01-03T14:15:43.370" v="260" actId="14100"/>
          <ac:picMkLst>
            <pc:docMk/>
            <pc:sldMk cId="4287269551" sldId="2001"/>
            <ac:picMk id="7" creationId="{FC3D3ED0-5528-7FEE-D2B1-872E5496B7EE}"/>
          </ac:picMkLst>
        </pc:picChg>
        <pc:picChg chg="del">
          <ac:chgData name="Gautier CHEVRETON" userId="ba2d0461-0d4d-4183-ac59-a9328365ec29" providerId="ADAL" clId="{AB016B85-74BD-4BC9-93CD-7D90953C20DE}" dt="2024-01-03T14:15:38.412" v="256" actId="478"/>
          <ac:picMkLst>
            <pc:docMk/>
            <pc:sldMk cId="4287269551" sldId="2001"/>
            <ac:picMk id="8" creationId="{161E5CB4-C218-1429-24E8-98EE1D6DC6E6}"/>
          </ac:picMkLst>
        </pc:picChg>
        <pc:picChg chg="add mod">
          <ac:chgData name="Gautier CHEVRETON" userId="ba2d0461-0d4d-4183-ac59-a9328365ec29" providerId="ADAL" clId="{AB016B85-74BD-4BC9-93CD-7D90953C20DE}" dt="2024-01-03T14:16:29.246" v="275" actId="1076"/>
          <ac:picMkLst>
            <pc:docMk/>
            <pc:sldMk cId="4287269551" sldId="2001"/>
            <ac:picMk id="10" creationId="{079FF70D-2BDC-D82A-3749-13E8E6972C76}"/>
          </ac:picMkLst>
        </pc:picChg>
      </pc:sldChg>
      <pc:sldChg chg="addSp delSp modSp mod">
        <pc:chgData name="Gautier CHEVRETON" userId="ba2d0461-0d4d-4183-ac59-a9328365ec29" providerId="ADAL" clId="{AB016B85-74BD-4BC9-93CD-7D90953C20DE}" dt="2024-01-03T15:16:18.361" v="1125"/>
        <pc:sldMkLst>
          <pc:docMk/>
          <pc:sldMk cId="3745635790" sldId="2002"/>
        </pc:sldMkLst>
        <pc:spChg chg="mod">
          <ac:chgData name="Gautier CHEVRETON" userId="ba2d0461-0d4d-4183-ac59-a9328365ec29" providerId="ADAL" clId="{AB016B85-74BD-4BC9-93CD-7D90953C20DE}" dt="2024-01-03T14:20:08.263" v="302" actId="14100"/>
          <ac:spMkLst>
            <pc:docMk/>
            <pc:sldMk cId="3745635790" sldId="2002"/>
            <ac:spMk id="4" creationId="{24FFD25A-9C6F-4092-AAC5-74BDFEB76ABE}"/>
          </ac:spMkLst>
        </pc:spChg>
        <pc:spChg chg="mod">
          <ac:chgData name="Gautier CHEVRETON" userId="ba2d0461-0d4d-4183-ac59-a9328365ec29" providerId="ADAL" clId="{AB016B85-74BD-4BC9-93CD-7D90953C20DE}" dt="2024-01-03T15:16:18.361" v="1125"/>
          <ac:spMkLst>
            <pc:docMk/>
            <pc:sldMk cId="3745635790" sldId="2002"/>
            <ac:spMk id="5" creationId="{929CC157-956C-4D03-A41C-85E4DF1DDD7A}"/>
          </ac:spMkLst>
        </pc:spChg>
        <pc:spChg chg="mod">
          <ac:chgData name="Gautier CHEVRETON" userId="ba2d0461-0d4d-4183-ac59-a9328365ec29" providerId="ADAL" clId="{AB016B85-74BD-4BC9-93CD-7D90953C20DE}" dt="2024-01-03T14:18:56.539" v="285" actId="552"/>
          <ac:spMkLst>
            <pc:docMk/>
            <pc:sldMk cId="3745635790" sldId="2002"/>
            <ac:spMk id="9" creationId="{5CE64379-E830-C56A-5F49-2228B10F9A09}"/>
          </ac:spMkLst>
        </pc:spChg>
        <pc:spChg chg="mod">
          <ac:chgData name="Gautier CHEVRETON" userId="ba2d0461-0d4d-4183-ac59-a9328365ec29" providerId="ADAL" clId="{AB016B85-74BD-4BC9-93CD-7D90953C20DE}" dt="2024-01-03T14:18:56.539" v="285" actId="552"/>
          <ac:spMkLst>
            <pc:docMk/>
            <pc:sldMk cId="3745635790" sldId="2002"/>
            <ac:spMk id="11" creationId="{5646596A-00B8-9F52-A35A-EF8584BBB47D}"/>
          </ac:spMkLst>
        </pc:spChg>
        <pc:spChg chg="mod">
          <ac:chgData name="Gautier CHEVRETON" userId="ba2d0461-0d4d-4183-ac59-a9328365ec29" providerId="ADAL" clId="{AB016B85-74BD-4BC9-93CD-7D90953C20DE}" dt="2024-01-03T14:18:56.539" v="285" actId="552"/>
          <ac:spMkLst>
            <pc:docMk/>
            <pc:sldMk cId="3745635790" sldId="2002"/>
            <ac:spMk id="13" creationId="{0E44806D-F38B-69BB-3610-54740AB2AA34}"/>
          </ac:spMkLst>
        </pc:spChg>
        <pc:spChg chg="del mod">
          <ac:chgData name="Gautier CHEVRETON" userId="ba2d0461-0d4d-4183-ac59-a9328365ec29" providerId="ADAL" clId="{AB016B85-74BD-4BC9-93CD-7D90953C20DE}" dt="2024-01-03T14:20:04.085" v="301" actId="478"/>
          <ac:spMkLst>
            <pc:docMk/>
            <pc:sldMk cId="3745635790" sldId="2002"/>
            <ac:spMk id="17" creationId="{E92F34CE-C2C8-6046-D312-7C074CAE2CA4}"/>
          </ac:spMkLst>
        </pc:spChg>
        <pc:spChg chg="mod">
          <ac:chgData name="Gautier CHEVRETON" userId="ba2d0461-0d4d-4183-ac59-a9328365ec29" providerId="ADAL" clId="{AB016B85-74BD-4BC9-93CD-7D90953C20DE}" dt="2024-01-03T14:20:12.003" v="304" actId="1076"/>
          <ac:spMkLst>
            <pc:docMk/>
            <pc:sldMk cId="3745635790" sldId="2002"/>
            <ac:spMk id="18" creationId="{3D09E622-1A00-E936-465F-0A5D964A4C00}"/>
          </ac:spMkLst>
        </pc:spChg>
        <pc:spChg chg="mod">
          <ac:chgData name="Gautier CHEVRETON" userId="ba2d0461-0d4d-4183-ac59-a9328365ec29" providerId="ADAL" clId="{AB016B85-74BD-4BC9-93CD-7D90953C20DE}" dt="2024-01-03T14:20:27.365" v="307" actId="1076"/>
          <ac:spMkLst>
            <pc:docMk/>
            <pc:sldMk cId="3745635790" sldId="2002"/>
            <ac:spMk id="22" creationId="{9208443B-56C5-009F-E02D-924178B8A9D1}"/>
          </ac:spMkLst>
        </pc:spChg>
        <pc:spChg chg="mod">
          <ac:chgData name="Gautier CHEVRETON" userId="ba2d0461-0d4d-4183-ac59-a9328365ec29" providerId="ADAL" clId="{AB016B85-74BD-4BC9-93CD-7D90953C20DE}" dt="2024-01-03T14:19:41.887" v="297" actId="1076"/>
          <ac:spMkLst>
            <pc:docMk/>
            <pc:sldMk cId="3745635790" sldId="2002"/>
            <ac:spMk id="23" creationId="{74AC311A-B2D2-162C-EE53-5380AE3D45CE}"/>
          </ac:spMkLst>
        </pc:spChg>
        <pc:spChg chg="mod">
          <ac:chgData name="Gautier CHEVRETON" userId="ba2d0461-0d4d-4183-ac59-a9328365ec29" providerId="ADAL" clId="{AB016B85-74BD-4BC9-93CD-7D90953C20DE}" dt="2024-01-03T14:20:18.646" v="306" actId="1076"/>
          <ac:spMkLst>
            <pc:docMk/>
            <pc:sldMk cId="3745635790" sldId="2002"/>
            <ac:spMk id="41" creationId="{974DC1F9-5979-4A6C-BF44-774C4770DEBB}"/>
          </ac:spMkLst>
        </pc:spChg>
        <pc:spChg chg="mod">
          <ac:chgData name="Gautier CHEVRETON" userId="ba2d0461-0d4d-4183-ac59-a9328365ec29" providerId="ADAL" clId="{AB016B85-74BD-4BC9-93CD-7D90953C20DE}" dt="2024-01-03T14:20:14.814" v="305" actId="1076"/>
          <ac:spMkLst>
            <pc:docMk/>
            <pc:sldMk cId="3745635790" sldId="2002"/>
            <ac:spMk id="43" creationId="{DC79AC22-137A-4097-8021-0359BF7C5871}"/>
          </ac:spMkLst>
        </pc:spChg>
        <pc:spChg chg="mod">
          <ac:chgData name="Gautier CHEVRETON" userId="ba2d0461-0d4d-4183-ac59-a9328365ec29" providerId="ADAL" clId="{AB016B85-74BD-4BC9-93CD-7D90953C20DE}" dt="2024-01-03T14:19:32.062" v="296" actId="1076"/>
          <ac:spMkLst>
            <pc:docMk/>
            <pc:sldMk cId="3745635790" sldId="2002"/>
            <ac:spMk id="44" creationId="{49F23E9F-2092-4649-8E21-24448DE07483}"/>
          </ac:spMkLst>
        </pc:spChg>
        <pc:spChg chg="mod">
          <ac:chgData name="Gautier CHEVRETON" userId="ba2d0461-0d4d-4183-ac59-a9328365ec29" providerId="ADAL" clId="{AB016B85-74BD-4BC9-93CD-7D90953C20DE}" dt="2024-01-03T14:19:29.921" v="295" actId="14100"/>
          <ac:spMkLst>
            <pc:docMk/>
            <pc:sldMk cId="3745635790" sldId="2002"/>
            <ac:spMk id="45" creationId="{99AEA1C7-583B-4B04-B08F-1FDBE8AC566E}"/>
          </ac:spMkLst>
        </pc:spChg>
        <pc:spChg chg="mod">
          <ac:chgData name="Gautier CHEVRETON" userId="ba2d0461-0d4d-4183-ac59-a9328365ec29" providerId="ADAL" clId="{AB016B85-74BD-4BC9-93CD-7D90953C20DE}" dt="2024-01-03T14:20:31.223" v="308" actId="1076"/>
          <ac:spMkLst>
            <pc:docMk/>
            <pc:sldMk cId="3745635790" sldId="2002"/>
            <ac:spMk id="46" creationId="{85743190-F835-4715-BA2F-A357FD595857}"/>
          </ac:spMkLst>
        </pc:spChg>
        <pc:picChg chg="mod">
          <ac:chgData name="Gautier CHEVRETON" userId="ba2d0461-0d4d-4183-ac59-a9328365ec29" providerId="ADAL" clId="{AB016B85-74BD-4BC9-93CD-7D90953C20DE}" dt="2024-01-03T14:19:11.113" v="293" actId="1035"/>
          <ac:picMkLst>
            <pc:docMk/>
            <pc:sldMk cId="3745635790" sldId="2002"/>
            <ac:picMk id="6" creationId="{9C515E8A-AA73-4419-9C53-81288BDAAC48}"/>
          </ac:picMkLst>
        </pc:picChg>
        <pc:picChg chg="del">
          <ac:chgData name="Gautier CHEVRETON" userId="ba2d0461-0d4d-4183-ac59-a9328365ec29" providerId="ADAL" clId="{AB016B85-74BD-4BC9-93CD-7D90953C20DE}" dt="2024-01-03T14:18:31.951" v="276" actId="478"/>
          <ac:picMkLst>
            <pc:docMk/>
            <pc:sldMk cId="3745635790" sldId="2002"/>
            <ac:picMk id="8" creationId="{9C5AA879-EDEC-366F-E592-CA2ABE650D20}"/>
          </ac:picMkLst>
        </pc:picChg>
        <pc:picChg chg="add mod ord">
          <ac:chgData name="Gautier CHEVRETON" userId="ba2d0461-0d4d-4183-ac59-a9328365ec29" providerId="ADAL" clId="{AB016B85-74BD-4BC9-93CD-7D90953C20DE}" dt="2024-01-03T14:19:00.232" v="286" actId="167"/>
          <ac:picMkLst>
            <pc:docMk/>
            <pc:sldMk cId="3745635790" sldId="2002"/>
            <ac:picMk id="10" creationId="{87119083-338A-B2F5-7885-7AEFFC1FBF1D}"/>
          </ac:picMkLst>
        </pc:picChg>
        <pc:picChg chg="mod">
          <ac:chgData name="Gautier CHEVRETON" userId="ba2d0461-0d4d-4183-ac59-a9328365ec29" providerId="ADAL" clId="{AB016B85-74BD-4BC9-93CD-7D90953C20DE}" dt="2024-01-03T14:19:11.113" v="293" actId="1035"/>
          <ac:picMkLst>
            <pc:docMk/>
            <pc:sldMk cId="3745635790" sldId="2002"/>
            <ac:picMk id="31" creationId="{8C3A472D-71C9-4C14-A83A-93040E43ECAF}"/>
          </ac:picMkLst>
        </pc:picChg>
      </pc:sldChg>
      <pc:sldChg chg="addSp delSp modSp mod">
        <pc:chgData name="Gautier CHEVRETON" userId="ba2d0461-0d4d-4183-ac59-a9328365ec29" providerId="ADAL" clId="{AB016B85-74BD-4BC9-93CD-7D90953C20DE}" dt="2024-01-03T15:16:18.361" v="1125"/>
        <pc:sldMkLst>
          <pc:docMk/>
          <pc:sldMk cId="2398338952" sldId="2004"/>
        </pc:sldMkLst>
        <pc:spChg chg="mod">
          <ac:chgData name="Gautier CHEVRETON" userId="ba2d0461-0d4d-4183-ac59-a9328365ec29" providerId="ADAL" clId="{AB016B85-74BD-4BC9-93CD-7D90953C20DE}" dt="2024-01-03T15:16:18.361" v="1125"/>
          <ac:spMkLst>
            <pc:docMk/>
            <pc:sldMk cId="2398338952" sldId="2004"/>
            <ac:spMk id="5" creationId="{929CC157-956C-4D03-A41C-85E4DF1DDD7A}"/>
          </ac:spMkLst>
        </pc:spChg>
        <pc:spChg chg="mod">
          <ac:chgData name="Gautier CHEVRETON" userId="ba2d0461-0d4d-4183-ac59-a9328365ec29" providerId="ADAL" clId="{AB016B85-74BD-4BC9-93CD-7D90953C20DE}" dt="2024-01-03T14:21:48.630" v="317" actId="20577"/>
          <ac:spMkLst>
            <pc:docMk/>
            <pc:sldMk cId="2398338952" sldId="2004"/>
            <ac:spMk id="39" creationId="{B2CB8388-BFF6-4BE9-B916-4DD824DAD423}"/>
          </ac:spMkLst>
        </pc:spChg>
        <pc:spChg chg="mod">
          <ac:chgData name="Gautier CHEVRETON" userId="ba2d0461-0d4d-4183-ac59-a9328365ec29" providerId="ADAL" clId="{AB016B85-74BD-4BC9-93CD-7D90953C20DE}" dt="2024-01-03T14:22:00.292" v="319" actId="20577"/>
          <ac:spMkLst>
            <pc:docMk/>
            <pc:sldMk cId="2398338952" sldId="2004"/>
            <ac:spMk id="46" creationId="{A3208D13-306F-4DE4-A37B-3368492BBB2A}"/>
          </ac:spMkLst>
        </pc:spChg>
        <pc:picChg chg="add mod ord">
          <ac:chgData name="Gautier CHEVRETON" userId="ba2d0461-0d4d-4183-ac59-a9328365ec29" providerId="ADAL" clId="{AB016B85-74BD-4BC9-93CD-7D90953C20DE}" dt="2024-01-03T14:22:16.931" v="320" actId="14100"/>
          <ac:picMkLst>
            <pc:docMk/>
            <pc:sldMk cId="2398338952" sldId="2004"/>
            <ac:picMk id="6" creationId="{3561E633-68D4-CFE5-B4F6-C8C867D4DC94}"/>
          </ac:picMkLst>
        </pc:picChg>
        <pc:picChg chg="del">
          <ac:chgData name="Gautier CHEVRETON" userId="ba2d0461-0d4d-4183-ac59-a9328365ec29" providerId="ADAL" clId="{AB016B85-74BD-4BC9-93CD-7D90953C20DE}" dt="2024-01-03T14:21:35.825" v="309" actId="478"/>
          <ac:picMkLst>
            <pc:docMk/>
            <pc:sldMk cId="2398338952" sldId="2004"/>
            <ac:picMk id="7" creationId="{B3746D2B-618D-6423-429E-4D0781170109}"/>
          </ac:picMkLst>
        </pc:picChg>
      </pc:sldChg>
      <pc:sldChg chg="addSp delSp modSp mod">
        <pc:chgData name="Gautier CHEVRETON" userId="ba2d0461-0d4d-4183-ac59-a9328365ec29" providerId="ADAL" clId="{AB016B85-74BD-4BC9-93CD-7D90953C20DE}" dt="2024-01-03T15:16:18.361" v="1125"/>
        <pc:sldMkLst>
          <pc:docMk/>
          <pc:sldMk cId="786507034" sldId="2005"/>
        </pc:sldMkLst>
        <pc:spChg chg="mod">
          <ac:chgData name="Gautier CHEVRETON" userId="ba2d0461-0d4d-4183-ac59-a9328365ec29" providerId="ADAL" clId="{AB016B85-74BD-4BC9-93CD-7D90953C20DE}" dt="2024-01-03T15:16:18.361" v="1125"/>
          <ac:spMkLst>
            <pc:docMk/>
            <pc:sldMk cId="786507034" sldId="2005"/>
            <ac:spMk id="5" creationId="{929CC157-956C-4D03-A41C-85E4DF1DDD7A}"/>
          </ac:spMkLst>
        </pc:spChg>
        <pc:picChg chg="add del mod">
          <ac:chgData name="Gautier CHEVRETON" userId="ba2d0461-0d4d-4183-ac59-a9328365ec29" providerId="ADAL" clId="{AB016B85-74BD-4BC9-93CD-7D90953C20DE}" dt="2024-01-03T14:23:54.772" v="328" actId="478"/>
          <ac:picMkLst>
            <pc:docMk/>
            <pc:sldMk cId="786507034" sldId="2005"/>
            <ac:picMk id="6" creationId="{BC97FB89-9F83-BC9A-CFB2-52FBE14D08AB}"/>
          </ac:picMkLst>
        </pc:picChg>
        <pc:picChg chg="del">
          <ac:chgData name="Gautier CHEVRETON" userId="ba2d0461-0d4d-4183-ac59-a9328365ec29" providerId="ADAL" clId="{AB016B85-74BD-4BC9-93CD-7D90953C20DE}" dt="2024-01-03T14:23:25.372" v="321" actId="478"/>
          <ac:picMkLst>
            <pc:docMk/>
            <pc:sldMk cId="786507034" sldId="2005"/>
            <ac:picMk id="7" creationId="{AA3CF192-EF2E-DAC2-08C9-95B85E36FFDB}"/>
          </ac:picMkLst>
        </pc:picChg>
        <pc:picChg chg="add mod ord">
          <ac:chgData name="Gautier CHEVRETON" userId="ba2d0461-0d4d-4183-ac59-a9328365ec29" providerId="ADAL" clId="{AB016B85-74BD-4BC9-93CD-7D90953C20DE}" dt="2024-01-03T14:24:07.495" v="334" actId="14100"/>
          <ac:picMkLst>
            <pc:docMk/>
            <pc:sldMk cId="786507034" sldId="2005"/>
            <ac:picMk id="12" creationId="{AF9376DA-D7A6-BD34-AD33-FEF293BD2346}"/>
          </ac:picMkLst>
        </pc:picChg>
      </pc:sldChg>
      <pc:sldChg chg="addSp delSp modSp mod">
        <pc:chgData name="Gautier CHEVRETON" userId="ba2d0461-0d4d-4183-ac59-a9328365ec29" providerId="ADAL" clId="{AB016B85-74BD-4BC9-93CD-7D90953C20DE}" dt="2024-01-03T15:16:18.361" v="1125"/>
        <pc:sldMkLst>
          <pc:docMk/>
          <pc:sldMk cId="513994965" sldId="2006"/>
        </pc:sldMkLst>
        <pc:spChg chg="mod">
          <ac:chgData name="Gautier CHEVRETON" userId="ba2d0461-0d4d-4183-ac59-a9328365ec29" providerId="ADAL" clId="{AB016B85-74BD-4BC9-93CD-7D90953C20DE}" dt="2024-01-03T15:16:18.361" v="1125"/>
          <ac:spMkLst>
            <pc:docMk/>
            <pc:sldMk cId="513994965" sldId="2006"/>
            <ac:spMk id="5" creationId="{929CC157-956C-4D03-A41C-85E4DF1DDD7A}"/>
          </ac:spMkLst>
        </pc:spChg>
        <pc:spChg chg="mod">
          <ac:chgData name="Gautier CHEVRETON" userId="ba2d0461-0d4d-4183-ac59-a9328365ec29" providerId="ADAL" clId="{AB016B85-74BD-4BC9-93CD-7D90953C20DE}" dt="2024-01-03T14:25:47.366" v="391" actId="1037"/>
          <ac:spMkLst>
            <pc:docMk/>
            <pc:sldMk cId="513994965" sldId="2006"/>
            <ac:spMk id="8" creationId="{A13CBD65-424F-2802-C9DD-7DEDCA1FBA70}"/>
          </ac:spMkLst>
        </pc:spChg>
        <pc:spChg chg="mod">
          <ac:chgData name="Gautier CHEVRETON" userId="ba2d0461-0d4d-4183-ac59-a9328365ec29" providerId="ADAL" clId="{AB016B85-74BD-4BC9-93CD-7D90953C20DE}" dt="2024-01-03T14:25:47.366" v="391" actId="1037"/>
          <ac:spMkLst>
            <pc:docMk/>
            <pc:sldMk cId="513994965" sldId="2006"/>
            <ac:spMk id="9" creationId="{C56C6307-50BE-7D80-531D-821D6AAADB7C}"/>
          </ac:spMkLst>
        </pc:spChg>
        <pc:spChg chg="mod">
          <ac:chgData name="Gautier CHEVRETON" userId="ba2d0461-0d4d-4183-ac59-a9328365ec29" providerId="ADAL" clId="{AB016B85-74BD-4BC9-93CD-7D90953C20DE}" dt="2024-01-03T14:26:09.851" v="422" actId="1076"/>
          <ac:spMkLst>
            <pc:docMk/>
            <pc:sldMk cId="513994965" sldId="2006"/>
            <ac:spMk id="33" creationId="{CABEEADE-9B75-41CB-ACFA-BABEAA3A4186}"/>
          </ac:spMkLst>
        </pc:spChg>
        <pc:spChg chg="mod">
          <ac:chgData name="Gautier CHEVRETON" userId="ba2d0461-0d4d-4183-ac59-a9328365ec29" providerId="ADAL" clId="{AB016B85-74BD-4BC9-93CD-7D90953C20DE}" dt="2024-01-03T14:25:47.366" v="391" actId="1037"/>
          <ac:spMkLst>
            <pc:docMk/>
            <pc:sldMk cId="513994965" sldId="2006"/>
            <ac:spMk id="34" creationId="{D8BD4D51-75C0-46C2-9582-B98ED9163C88}"/>
          </ac:spMkLst>
        </pc:spChg>
        <pc:spChg chg="mod">
          <ac:chgData name="Gautier CHEVRETON" userId="ba2d0461-0d4d-4183-ac59-a9328365ec29" providerId="ADAL" clId="{AB016B85-74BD-4BC9-93CD-7D90953C20DE}" dt="2024-01-03T14:25:55.721" v="402" actId="1038"/>
          <ac:spMkLst>
            <pc:docMk/>
            <pc:sldMk cId="513994965" sldId="2006"/>
            <ac:spMk id="37" creationId="{8100C951-A4AA-4860-A47F-0850E52F5164}"/>
          </ac:spMkLst>
        </pc:spChg>
        <pc:spChg chg="mod">
          <ac:chgData name="Gautier CHEVRETON" userId="ba2d0461-0d4d-4183-ac59-a9328365ec29" providerId="ADAL" clId="{AB016B85-74BD-4BC9-93CD-7D90953C20DE}" dt="2024-01-03T14:26:05.853" v="421" actId="1038"/>
          <ac:spMkLst>
            <pc:docMk/>
            <pc:sldMk cId="513994965" sldId="2006"/>
            <ac:spMk id="38" creationId="{016B65A6-B803-494B-8047-ADFE3AC19B29}"/>
          </ac:spMkLst>
        </pc:spChg>
        <pc:spChg chg="mod">
          <ac:chgData name="Gautier CHEVRETON" userId="ba2d0461-0d4d-4183-ac59-a9328365ec29" providerId="ADAL" clId="{AB016B85-74BD-4BC9-93CD-7D90953C20DE}" dt="2024-01-03T14:25:47.366" v="391" actId="1037"/>
          <ac:spMkLst>
            <pc:docMk/>
            <pc:sldMk cId="513994965" sldId="2006"/>
            <ac:spMk id="39" creationId="{C55A4E9B-A1CF-479A-8490-8D80CDC514F6}"/>
          </ac:spMkLst>
        </pc:spChg>
        <pc:spChg chg="mod">
          <ac:chgData name="Gautier CHEVRETON" userId="ba2d0461-0d4d-4183-ac59-a9328365ec29" providerId="ADAL" clId="{AB016B85-74BD-4BC9-93CD-7D90953C20DE}" dt="2024-01-03T14:26:02.603" v="411" actId="1038"/>
          <ac:spMkLst>
            <pc:docMk/>
            <pc:sldMk cId="513994965" sldId="2006"/>
            <ac:spMk id="47" creationId="{BB3E9314-4B10-4EA7-8400-3FE05684BD06}"/>
          </ac:spMkLst>
        </pc:spChg>
        <pc:picChg chg="del">
          <ac:chgData name="Gautier CHEVRETON" userId="ba2d0461-0d4d-4183-ac59-a9328365ec29" providerId="ADAL" clId="{AB016B85-74BD-4BC9-93CD-7D90953C20DE}" dt="2024-01-03T14:25:37.185" v="341" actId="478"/>
          <ac:picMkLst>
            <pc:docMk/>
            <pc:sldMk cId="513994965" sldId="2006"/>
            <ac:picMk id="7" creationId="{2187737D-ABFB-3970-7A97-E2E22BCAB7CD}"/>
          </ac:picMkLst>
        </pc:picChg>
        <pc:picChg chg="add mod ord">
          <ac:chgData name="Gautier CHEVRETON" userId="ba2d0461-0d4d-4183-ac59-a9328365ec29" providerId="ADAL" clId="{AB016B85-74BD-4BC9-93CD-7D90953C20DE}" dt="2024-01-03T14:25:51.353" v="392" actId="167"/>
          <ac:picMkLst>
            <pc:docMk/>
            <pc:sldMk cId="513994965" sldId="2006"/>
            <ac:picMk id="10" creationId="{66D61B0B-9590-42C5-B596-27D5725EF519}"/>
          </ac:picMkLst>
        </pc:picChg>
      </pc:sldChg>
      <pc:sldChg chg="addSp delSp modSp mod">
        <pc:chgData name="Gautier CHEVRETON" userId="ba2d0461-0d4d-4183-ac59-a9328365ec29" providerId="ADAL" clId="{AB016B85-74BD-4BC9-93CD-7D90953C20DE}" dt="2024-01-03T15:16:18.361" v="1125"/>
        <pc:sldMkLst>
          <pc:docMk/>
          <pc:sldMk cId="1207588304" sldId="2014"/>
        </pc:sldMkLst>
        <pc:spChg chg="mod">
          <ac:chgData name="Gautier CHEVRETON" userId="ba2d0461-0d4d-4183-ac59-a9328365ec29" providerId="ADAL" clId="{AB016B85-74BD-4BC9-93CD-7D90953C20DE}" dt="2024-01-03T15:16:18.361" v="1125"/>
          <ac:spMkLst>
            <pc:docMk/>
            <pc:sldMk cId="1207588304" sldId="2014"/>
            <ac:spMk id="5" creationId="{929CC157-956C-4D03-A41C-85E4DF1DDD7A}"/>
          </ac:spMkLst>
        </pc:spChg>
        <pc:spChg chg="mod">
          <ac:chgData name="Gautier CHEVRETON" userId="ba2d0461-0d4d-4183-ac59-a9328365ec29" providerId="ADAL" clId="{AB016B85-74BD-4BC9-93CD-7D90953C20DE}" dt="2024-01-03T14:37:00.617" v="586" actId="20577"/>
          <ac:spMkLst>
            <pc:docMk/>
            <pc:sldMk cId="1207588304" sldId="2014"/>
            <ac:spMk id="39" creationId="{B2CB8388-BFF6-4BE9-B916-4DD824DAD423}"/>
          </ac:spMkLst>
        </pc:spChg>
        <pc:spChg chg="mod">
          <ac:chgData name="Gautier CHEVRETON" userId="ba2d0461-0d4d-4183-ac59-a9328365ec29" providerId="ADAL" clId="{AB016B85-74BD-4BC9-93CD-7D90953C20DE}" dt="2024-01-03T14:37:11.660" v="589" actId="20577"/>
          <ac:spMkLst>
            <pc:docMk/>
            <pc:sldMk cId="1207588304" sldId="2014"/>
            <ac:spMk id="46" creationId="{A3208D13-306F-4DE4-A37B-3368492BBB2A}"/>
          </ac:spMkLst>
        </pc:spChg>
        <pc:grpChg chg="mod">
          <ac:chgData name="Gautier CHEVRETON" userId="ba2d0461-0d4d-4183-ac59-a9328365ec29" providerId="ADAL" clId="{AB016B85-74BD-4BC9-93CD-7D90953C20DE}" dt="2024-01-03T14:37:03.305" v="587" actId="1076"/>
          <ac:grpSpMkLst>
            <pc:docMk/>
            <pc:sldMk cId="1207588304" sldId="2014"/>
            <ac:grpSpMk id="37" creationId="{8D21FC6F-A49D-4659-B4B4-2728327B55BC}"/>
          </ac:grpSpMkLst>
        </pc:grpChg>
        <pc:grpChg chg="mod">
          <ac:chgData name="Gautier CHEVRETON" userId="ba2d0461-0d4d-4183-ac59-a9328365ec29" providerId="ADAL" clId="{AB016B85-74BD-4BC9-93CD-7D90953C20DE}" dt="2024-01-03T14:37:16.864" v="590" actId="1076"/>
          <ac:grpSpMkLst>
            <pc:docMk/>
            <pc:sldMk cId="1207588304" sldId="2014"/>
            <ac:grpSpMk id="47" creationId="{69230A60-439E-4EDA-8E37-FA949EFC603B}"/>
          </ac:grpSpMkLst>
        </pc:grpChg>
        <pc:picChg chg="del">
          <ac:chgData name="Gautier CHEVRETON" userId="ba2d0461-0d4d-4183-ac59-a9328365ec29" providerId="ADAL" clId="{AB016B85-74BD-4BC9-93CD-7D90953C20DE}" dt="2024-01-03T14:36:37.933" v="570" actId="478"/>
          <ac:picMkLst>
            <pc:docMk/>
            <pc:sldMk cId="1207588304" sldId="2014"/>
            <ac:picMk id="6" creationId="{65F53533-A7EE-02FE-4260-57B38AE9F4B3}"/>
          </ac:picMkLst>
        </pc:picChg>
        <pc:picChg chg="add mod ord">
          <ac:chgData name="Gautier CHEVRETON" userId="ba2d0461-0d4d-4183-ac59-a9328365ec29" providerId="ADAL" clId="{AB016B85-74BD-4BC9-93CD-7D90953C20DE}" dt="2024-01-03T14:36:45.911" v="576" actId="167"/>
          <ac:picMkLst>
            <pc:docMk/>
            <pc:sldMk cId="1207588304" sldId="2014"/>
            <ac:picMk id="7" creationId="{D87EF589-DD27-7603-C9B4-2DCA79EE069F}"/>
          </ac:picMkLst>
        </pc:picChg>
      </pc:sldChg>
      <pc:sldChg chg="addSp delSp modSp mod">
        <pc:chgData name="Gautier CHEVRETON" userId="ba2d0461-0d4d-4183-ac59-a9328365ec29" providerId="ADAL" clId="{AB016B85-74BD-4BC9-93CD-7D90953C20DE}" dt="2024-01-03T15:16:18.361" v="1125"/>
        <pc:sldMkLst>
          <pc:docMk/>
          <pc:sldMk cId="780093239" sldId="2015"/>
        </pc:sldMkLst>
        <pc:spChg chg="mod">
          <ac:chgData name="Gautier CHEVRETON" userId="ba2d0461-0d4d-4183-ac59-a9328365ec29" providerId="ADAL" clId="{AB016B85-74BD-4BC9-93CD-7D90953C20DE}" dt="2024-01-03T15:16:18.361" v="1125"/>
          <ac:spMkLst>
            <pc:docMk/>
            <pc:sldMk cId="780093239" sldId="2015"/>
            <ac:spMk id="5" creationId="{929CC157-956C-4D03-A41C-85E4DF1DDD7A}"/>
          </ac:spMkLst>
        </pc:spChg>
        <pc:picChg chg="del">
          <ac:chgData name="Gautier CHEVRETON" userId="ba2d0461-0d4d-4183-ac59-a9328365ec29" providerId="ADAL" clId="{AB016B85-74BD-4BC9-93CD-7D90953C20DE}" dt="2024-01-03T14:37:56.122" v="591" actId="478"/>
          <ac:picMkLst>
            <pc:docMk/>
            <pc:sldMk cId="780093239" sldId="2015"/>
            <ac:picMk id="6" creationId="{AE245781-9575-3CB3-4109-D7E07FA2772A}"/>
          </ac:picMkLst>
        </pc:picChg>
        <pc:picChg chg="add mod">
          <ac:chgData name="Gautier CHEVRETON" userId="ba2d0461-0d4d-4183-ac59-a9328365ec29" providerId="ADAL" clId="{AB016B85-74BD-4BC9-93CD-7D90953C20DE}" dt="2024-01-03T14:38:18.345" v="598" actId="14100"/>
          <ac:picMkLst>
            <pc:docMk/>
            <pc:sldMk cId="780093239" sldId="2015"/>
            <ac:picMk id="7" creationId="{4D4803B9-3424-BF98-55F1-520992E42777}"/>
          </ac:picMkLst>
        </pc:picChg>
      </pc:sldChg>
      <pc:sldChg chg="addSp delSp modSp mod">
        <pc:chgData name="Gautier CHEVRETON" userId="ba2d0461-0d4d-4183-ac59-a9328365ec29" providerId="ADAL" clId="{AB016B85-74BD-4BC9-93CD-7D90953C20DE}" dt="2024-01-03T15:16:18.361" v="1125"/>
        <pc:sldMkLst>
          <pc:docMk/>
          <pc:sldMk cId="3184136723" sldId="2016"/>
        </pc:sldMkLst>
        <pc:spChg chg="mod">
          <ac:chgData name="Gautier CHEVRETON" userId="ba2d0461-0d4d-4183-ac59-a9328365ec29" providerId="ADAL" clId="{AB016B85-74BD-4BC9-93CD-7D90953C20DE}" dt="2024-01-03T15:16:18.361" v="1125"/>
          <ac:spMkLst>
            <pc:docMk/>
            <pc:sldMk cId="3184136723" sldId="2016"/>
            <ac:spMk id="5" creationId="{929CC157-956C-4D03-A41C-85E4DF1DDD7A}"/>
          </ac:spMkLst>
        </pc:spChg>
        <pc:spChg chg="mod">
          <ac:chgData name="Gautier CHEVRETON" userId="ba2d0461-0d4d-4183-ac59-a9328365ec29" providerId="ADAL" clId="{AB016B85-74BD-4BC9-93CD-7D90953C20DE}" dt="2024-01-03T14:39:01.833" v="632" actId="1037"/>
          <ac:spMkLst>
            <pc:docMk/>
            <pc:sldMk cId="3184136723" sldId="2016"/>
            <ac:spMk id="9" creationId="{0B0F8F4B-C8AE-92E4-5E66-F240194B8F93}"/>
          </ac:spMkLst>
        </pc:spChg>
        <pc:spChg chg="mod">
          <ac:chgData name="Gautier CHEVRETON" userId="ba2d0461-0d4d-4183-ac59-a9328365ec29" providerId="ADAL" clId="{AB016B85-74BD-4BC9-93CD-7D90953C20DE}" dt="2024-01-03T14:39:13.948" v="636" actId="1076"/>
          <ac:spMkLst>
            <pc:docMk/>
            <pc:sldMk cId="3184136723" sldId="2016"/>
            <ac:spMk id="10" creationId="{68B3AA74-8F26-B599-3A62-E55964CC719E}"/>
          </ac:spMkLst>
        </pc:spChg>
        <pc:spChg chg="mod">
          <ac:chgData name="Gautier CHEVRETON" userId="ba2d0461-0d4d-4183-ac59-a9328365ec29" providerId="ADAL" clId="{AB016B85-74BD-4BC9-93CD-7D90953C20DE}" dt="2024-01-03T14:39:01.833" v="632" actId="1037"/>
          <ac:spMkLst>
            <pc:docMk/>
            <pc:sldMk cId="3184136723" sldId="2016"/>
            <ac:spMk id="11" creationId="{7E1F84F1-9E40-5957-A0D5-FA42C64FBD0E}"/>
          </ac:spMkLst>
        </pc:spChg>
        <pc:spChg chg="mod">
          <ac:chgData name="Gautier CHEVRETON" userId="ba2d0461-0d4d-4183-ac59-a9328365ec29" providerId="ADAL" clId="{AB016B85-74BD-4BC9-93CD-7D90953C20DE}" dt="2024-01-03T14:39:10.131" v="635" actId="1076"/>
          <ac:spMkLst>
            <pc:docMk/>
            <pc:sldMk cId="3184136723" sldId="2016"/>
            <ac:spMk id="12" creationId="{DD528548-D753-5143-3322-958A34ED2A09}"/>
          </ac:spMkLst>
        </pc:spChg>
        <pc:spChg chg="mod">
          <ac:chgData name="Gautier CHEVRETON" userId="ba2d0461-0d4d-4183-ac59-a9328365ec29" providerId="ADAL" clId="{AB016B85-74BD-4BC9-93CD-7D90953C20DE}" dt="2024-01-03T14:39:01.833" v="632" actId="1037"/>
          <ac:spMkLst>
            <pc:docMk/>
            <pc:sldMk cId="3184136723" sldId="2016"/>
            <ac:spMk id="13" creationId="{79F238E4-3D81-42B1-3EA6-39A6573279AA}"/>
          </ac:spMkLst>
        </pc:spChg>
        <pc:spChg chg="mod">
          <ac:chgData name="Gautier CHEVRETON" userId="ba2d0461-0d4d-4183-ac59-a9328365ec29" providerId="ADAL" clId="{AB016B85-74BD-4BC9-93CD-7D90953C20DE}" dt="2024-01-03T14:39:08.228" v="634" actId="1076"/>
          <ac:spMkLst>
            <pc:docMk/>
            <pc:sldMk cId="3184136723" sldId="2016"/>
            <ac:spMk id="16" creationId="{8C6177F5-ACBC-8AA5-8B05-A7177C8CB368}"/>
          </ac:spMkLst>
        </pc:spChg>
        <pc:spChg chg="mod">
          <ac:chgData name="Gautier CHEVRETON" userId="ba2d0461-0d4d-4183-ac59-a9328365ec29" providerId="ADAL" clId="{AB016B85-74BD-4BC9-93CD-7D90953C20DE}" dt="2024-01-03T14:39:01.833" v="632" actId="1037"/>
          <ac:spMkLst>
            <pc:docMk/>
            <pc:sldMk cId="3184136723" sldId="2016"/>
            <ac:spMk id="17" creationId="{0952DB08-DE31-393A-B059-3DD46226C2E7}"/>
          </ac:spMkLst>
        </pc:spChg>
        <pc:spChg chg="mod">
          <ac:chgData name="Gautier CHEVRETON" userId="ba2d0461-0d4d-4183-ac59-a9328365ec29" providerId="ADAL" clId="{AB016B85-74BD-4BC9-93CD-7D90953C20DE}" dt="2024-01-03T14:39:06.277" v="633" actId="1076"/>
          <ac:spMkLst>
            <pc:docMk/>
            <pc:sldMk cId="3184136723" sldId="2016"/>
            <ac:spMk id="40" creationId="{FF2F997B-53CD-46F7-9525-7241B6799B06}"/>
          </ac:spMkLst>
        </pc:spChg>
        <pc:picChg chg="add mod ord">
          <ac:chgData name="Gautier CHEVRETON" userId="ba2d0461-0d4d-4183-ac59-a9328365ec29" providerId="ADAL" clId="{AB016B85-74BD-4BC9-93CD-7D90953C20DE}" dt="2024-01-03T14:38:53.093" v="605" actId="167"/>
          <ac:picMkLst>
            <pc:docMk/>
            <pc:sldMk cId="3184136723" sldId="2016"/>
            <ac:picMk id="7" creationId="{032094E4-670C-6F5F-002C-16755D5C0612}"/>
          </ac:picMkLst>
        </pc:picChg>
        <pc:picChg chg="del">
          <ac:chgData name="Gautier CHEVRETON" userId="ba2d0461-0d4d-4183-ac59-a9328365ec29" providerId="ADAL" clId="{AB016B85-74BD-4BC9-93CD-7D90953C20DE}" dt="2024-01-03T14:38:42.316" v="599" actId="478"/>
          <ac:picMkLst>
            <pc:docMk/>
            <pc:sldMk cId="3184136723" sldId="2016"/>
            <ac:picMk id="15" creationId="{A19C66B4-ABFD-9D41-B6C4-CC286FF172C8}"/>
          </ac:picMkLst>
        </pc:picChg>
      </pc:sldChg>
      <pc:sldChg chg="addSp delSp modSp mod">
        <pc:chgData name="Gautier CHEVRETON" userId="ba2d0461-0d4d-4183-ac59-a9328365ec29" providerId="ADAL" clId="{AB016B85-74BD-4BC9-93CD-7D90953C20DE}" dt="2024-01-03T15:16:18.361" v="1125"/>
        <pc:sldMkLst>
          <pc:docMk/>
          <pc:sldMk cId="2283428386" sldId="2017"/>
        </pc:sldMkLst>
        <pc:spChg chg="mod">
          <ac:chgData name="Gautier CHEVRETON" userId="ba2d0461-0d4d-4183-ac59-a9328365ec29" providerId="ADAL" clId="{AB016B85-74BD-4BC9-93CD-7D90953C20DE}" dt="2024-01-03T15:16:18.361" v="1125"/>
          <ac:spMkLst>
            <pc:docMk/>
            <pc:sldMk cId="2283428386" sldId="2017"/>
            <ac:spMk id="5" creationId="{929CC157-956C-4D03-A41C-85E4DF1DDD7A}"/>
          </ac:spMkLst>
        </pc:spChg>
        <pc:spChg chg="mod">
          <ac:chgData name="Gautier CHEVRETON" userId="ba2d0461-0d4d-4183-ac59-a9328365ec29" providerId="ADAL" clId="{AB016B85-74BD-4BC9-93CD-7D90953C20DE}" dt="2024-01-03T14:47:55.170" v="645" actId="20577"/>
          <ac:spMkLst>
            <pc:docMk/>
            <pc:sldMk cId="2283428386" sldId="2017"/>
            <ac:spMk id="39" creationId="{B2CB8388-BFF6-4BE9-B916-4DD824DAD423}"/>
          </ac:spMkLst>
        </pc:spChg>
        <pc:spChg chg="mod">
          <ac:chgData name="Gautier CHEVRETON" userId="ba2d0461-0d4d-4183-ac59-a9328365ec29" providerId="ADAL" clId="{AB016B85-74BD-4BC9-93CD-7D90953C20DE}" dt="2024-01-03T14:48:06.503" v="649" actId="20577"/>
          <ac:spMkLst>
            <pc:docMk/>
            <pc:sldMk cId="2283428386" sldId="2017"/>
            <ac:spMk id="49" creationId="{FF5726F4-F9B5-4B9D-8FE1-327A46B74BB9}"/>
          </ac:spMkLst>
        </pc:spChg>
        <pc:spChg chg="mod">
          <ac:chgData name="Gautier CHEVRETON" userId="ba2d0461-0d4d-4183-ac59-a9328365ec29" providerId="ADAL" clId="{AB016B85-74BD-4BC9-93CD-7D90953C20DE}" dt="2024-01-03T14:48:14.400" v="651" actId="20577"/>
          <ac:spMkLst>
            <pc:docMk/>
            <pc:sldMk cId="2283428386" sldId="2017"/>
            <ac:spMk id="66" creationId="{0CDF0C2A-B8A0-4F1C-B0B0-9FB5477B94B2}"/>
          </ac:spMkLst>
        </pc:spChg>
        <pc:spChg chg="mod">
          <ac:chgData name="Gautier CHEVRETON" userId="ba2d0461-0d4d-4183-ac59-a9328365ec29" providerId="ADAL" clId="{AB016B85-74BD-4BC9-93CD-7D90953C20DE}" dt="2024-01-03T14:48:20.234" v="655" actId="20577"/>
          <ac:spMkLst>
            <pc:docMk/>
            <pc:sldMk cId="2283428386" sldId="2017"/>
            <ac:spMk id="70" creationId="{268973AD-A718-4A78-982E-87ED4D91DD5C}"/>
          </ac:spMkLst>
        </pc:spChg>
        <pc:grpChg chg="mod">
          <ac:chgData name="Gautier CHEVRETON" userId="ba2d0461-0d4d-4183-ac59-a9328365ec29" providerId="ADAL" clId="{AB016B85-74BD-4BC9-93CD-7D90953C20DE}" dt="2024-01-03T14:48:32.245" v="656" actId="1076"/>
          <ac:grpSpMkLst>
            <pc:docMk/>
            <pc:sldMk cId="2283428386" sldId="2017"/>
            <ac:grpSpMk id="37" creationId="{8D21FC6F-A49D-4659-B4B4-2728327B55BC}"/>
          </ac:grpSpMkLst>
        </pc:grpChg>
        <pc:grpChg chg="mod">
          <ac:chgData name="Gautier CHEVRETON" userId="ba2d0461-0d4d-4183-ac59-a9328365ec29" providerId="ADAL" clId="{AB016B85-74BD-4BC9-93CD-7D90953C20DE}" dt="2024-01-03T14:48:32.245" v="656" actId="1076"/>
          <ac:grpSpMkLst>
            <pc:docMk/>
            <pc:sldMk cId="2283428386" sldId="2017"/>
            <ac:grpSpMk id="44" creationId="{4D08CF34-658E-4214-AFC3-646D412D7EFC}"/>
          </ac:grpSpMkLst>
        </pc:grpChg>
        <pc:grpChg chg="mod">
          <ac:chgData name="Gautier CHEVRETON" userId="ba2d0461-0d4d-4183-ac59-a9328365ec29" providerId="ADAL" clId="{AB016B85-74BD-4BC9-93CD-7D90953C20DE}" dt="2024-01-03T14:48:36.367" v="657" actId="1076"/>
          <ac:grpSpMkLst>
            <pc:docMk/>
            <pc:sldMk cId="2283428386" sldId="2017"/>
            <ac:grpSpMk id="47" creationId="{69230A60-439E-4EDA-8E37-FA949EFC603B}"/>
          </ac:grpSpMkLst>
        </pc:grpChg>
        <pc:grpChg chg="mod">
          <ac:chgData name="Gautier CHEVRETON" userId="ba2d0461-0d4d-4183-ac59-a9328365ec29" providerId="ADAL" clId="{AB016B85-74BD-4BC9-93CD-7D90953C20DE}" dt="2024-01-03T14:48:36.367" v="657" actId="1076"/>
          <ac:grpSpMkLst>
            <pc:docMk/>
            <pc:sldMk cId="2283428386" sldId="2017"/>
            <ac:grpSpMk id="56" creationId="{D8296BE9-295C-4E52-B3B8-8C14070C714B}"/>
          </ac:grpSpMkLst>
        </pc:grpChg>
        <pc:grpChg chg="mod">
          <ac:chgData name="Gautier CHEVRETON" userId="ba2d0461-0d4d-4183-ac59-a9328365ec29" providerId="ADAL" clId="{AB016B85-74BD-4BC9-93CD-7D90953C20DE}" dt="2024-01-03T14:48:41.180" v="658" actId="1076"/>
          <ac:grpSpMkLst>
            <pc:docMk/>
            <pc:sldMk cId="2283428386" sldId="2017"/>
            <ac:grpSpMk id="67" creationId="{6B782B04-C922-4B9C-9735-C49A36B708A4}"/>
          </ac:grpSpMkLst>
        </pc:grpChg>
        <pc:picChg chg="add mod ord">
          <ac:chgData name="Gautier CHEVRETON" userId="ba2d0461-0d4d-4183-ac59-a9328365ec29" providerId="ADAL" clId="{AB016B85-74BD-4BC9-93CD-7D90953C20DE}" dt="2024-01-03T14:47:49.147" v="643" actId="167"/>
          <ac:picMkLst>
            <pc:docMk/>
            <pc:sldMk cId="2283428386" sldId="2017"/>
            <ac:picMk id="6" creationId="{B35314AF-1DD7-93E1-0A5A-ACC76A9B8B14}"/>
          </ac:picMkLst>
        </pc:picChg>
        <pc:picChg chg="del">
          <ac:chgData name="Gautier CHEVRETON" userId="ba2d0461-0d4d-4183-ac59-a9328365ec29" providerId="ADAL" clId="{AB016B85-74BD-4BC9-93CD-7D90953C20DE}" dt="2024-01-03T14:47:34.360" v="637" actId="478"/>
          <ac:picMkLst>
            <pc:docMk/>
            <pc:sldMk cId="2283428386" sldId="2017"/>
            <ac:picMk id="8" creationId="{C91F00A0-5055-3073-201F-93CB120F83F3}"/>
          </ac:picMkLst>
        </pc:picChg>
      </pc:sldChg>
      <pc:sldChg chg="addSp delSp modSp mod">
        <pc:chgData name="Gautier CHEVRETON" userId="ba2d0461-0d4d-4183-ac59-a9328365ec29" providerId="ADAL" clId="{AB016B85-74BD-4BC9-93CD-7D90953C20DE}" dt="2024-01-03T15:16:18.361" v="1125"/>
        <pc:sldMkLst>
          <pc:docMk/>
          <pc:sldMk cId="3163269846" sldId="2018"/>
        </pc:sldMkLst>
        <pc:spChg chg="mod">
          <ac:chgData name="Gautier CHEVRETON" userId="ba2d0461-0d4d-4183-ac59-a9328365ec29" providerId="ADAL" clId="{AB016B85-74BD-4BC9-93CD-7D90953C20DE}" dt="2024-01-03T15:16:18.361" v="1125"/>
          <ac:spMkLst>
            <pc:docMk/>
            <pc:sldMk cId="3163269846" sldId="2018"/>
            <ac:spMk id="5" creationId="{929CC157-956C-4D03-A41C-85E4DF1DDD7A}"/>
          </ac:spMkLst>
        </pc:spChg>
        <pc:picChg chg="add mod">
          <ac:chgData name="Gautier CHEVRETON" userId="ba2d0461-0d4d-4183-ac59-a9328365ec29" providerId="ADAL" clId="{AB016B85-74BD-4BC9-93CD-7D90953C20DE}" dt="2024-01-03T14:49:24.346" v="666" actId="14100"/>
          <ac:picMkLst>
            <pc:docMk/>
            <pc:sldMk cId="3163269846" sldId="2018"/>
            <ac:picMk id="6" creationId="{CB7BF9A2-903E-C947-8A9C-6DC7E63CBF37}"/>
          </ac:picMkLst>
        </pc:picChg>
        <pc:picChg chg="del">
          <ac:chgData name="Gautier CHEVRETON" userId="ba2d0461-0d4d-4183-ac59-a9328365ec29" providerId="ADAL" clId="{AB016B85-74BD-4BC9-93CD-7D90953C20DE}" dt="2024-01-03T14:49:13.055" v="659" actId="478"/>
          <ac:picMkLst>
            <pc:docMk/>
            <pc:sldMk cId="3163269846" sldId="2018"/>
            <ac:picMk id="9" creationId="{F3308F0F-E531-757C-0EB1-5F906A7C1461}"/>
          </ac:picMkLst>
        </pc:picChg>
      </pc:sldChg>
      <pc:sldChg chg="addSp delSp modSp mod">
        <pc:chgData name="Gautier CHEVRETON" userId="ba2d0461-0d4d-4183-ac59-a9328365ec29" providerId="ADAL" clId="{AB016B85-74BD-4BC9-93CD-7D90953C20DE}" dt="2024-01-03T15:16:18.361" v="1125"/>
        <pc:sldMkLst>
          <pc:docMk/>
          <pc:sldMk cId="4195180118" sldId="2019"/>
        </pc:sldMkLst>
        <pc:spChg chg="mod">
          <ac:chgData name="Gautier CHEVRETON" userId="ba2d0461-0d4d-4183-ac59-a9328365ec29" providerId="ADAL" clId="{AB016B85-74BD-4BC9-93CD-7D90953C20DE}" dt="2024-01-03T15:16:18.361" v="1125"/>
          <ac:spMkLst>
            <pc:docMk/>
            <pc:sldMk cId="4195180118" sldId="2019"/>
            <ac:spMk id="5" creationId="{929CC157-956C-4D03-A41C-85E4DF1DDD7A}"/>
          </ac:spMkLst>
        </pc:spChg>
        <pc:spChg chg="mod">
          <ac:chgData name="Gautier CHEVRETON" userId="ba2d0461-0d4d-4183-ac59-a9328365ec29" providerId="ADAL" clId="{AB016B85-74BD-4BC9-93CD-7D90953C20DE}" dt="2024-01-03T14:50:33.332" v="674" actId="1076"/>
          <ac:spMkLst>
            <pc:docMk/>
            <pc:sldMk cId="4195180118" sldId="2019"/>
            <ac:spMk id="9" creationId="{E7E5B855-3DAB-5401-39D6-09504F80814B}"/>
          </ac:spMkLst>
        </pc:spChg>
        <pc:spChg chg="mod">
          <ac:chgData name="Gautier CHEVRETON" userId="ba2d0461-0d4d-4183-ac59-a9328365ec29" providerId="ADAL" clId="{AB016B85-74BD-4BC9-93CD-7D90953C20DE}" dt="2024-01-03T14:50:41.519" v="678" actId="1076"/>
          <ac:spMkLst>
            <pc:docMk/>
            <pc:sldMk cId="4195180118" sldId="2019"/>
            <ac:spMk id="10" creationId="{C0DC0FD3-117D-C7E7-980A-F54C219D924F}"/>
          </ac:spMkLst>
        </pc:spChg>
        <pc:spChg chg="mod">
          <ac:chgData name="Gautier CHEVRETON" userId="ba2d0461-0d4d-4183-ac59-a9328365ec29" providerId="ADAL" clId="{AB016B85-74BD-4BC9-93CD-7D90953C20DE}" dt="2024-01-03T14:50:45.097" v="679" actId="1076"/>
          <ac:spMkLst>
            <pc:docMk/>
            <pc:sldMk cId="4195180118" sldId="2019"/>
            <ac:spMk id="11" creationId="{C495F570-14FC-B3E6-DABB-FA70B711F1A7}"/>
          </ac:spMkLst>
        </pc:spChg>
        <pc:spChg chg="mod">
          <ac:chgData name="Gautier CHEVRETON" userId="ba2d0461-0d4d-4183-ac59-a9328365ec29" providerId="ADAL" clId="{AB016B85-74BD-4BC9-93CD-7D90953C20DE}" dt="2024-01-03T14:50:50.777" v="680" actId="1076"/>
          <ac:spMkLst>
            <pc:docMk/>
            <pc:sldMk cId="4195180118" sldId="2019"/>
            <ac:spMk id="12" creationId="{719DF5F6-CAD3-8674-8C05-CEA075F348AC}"/>
          </ac:spMkLst>
        </pc:spChg>
        <pc:spChg chg="mod">
          <ac:chgData name="Gautier CHEVRETON" userId="ba2d0461-0d4d-4183-ac59-a9328365ec29" providerId="ADAL" clId="{AB016B85-74BD-4BC9-93CD-7D90953C20DE}" dt="2024-01-03T14:50:50.777" v="680" actId="1076"/>
          <ac:spMkLst>
            <pc:docMk/>
            <pc:sldMk cId="4195180118" sldId="2019"/>
            <ac:spMk id="13" creationId="{BDFA5430-1C03-B32C-0536-5A60B6EEF8B3}"/>
          </ac:spMkLst>
        </pc:spChg>
        <pc:spChg chg="mod">
          <ac:chgData name="Gautier CHEVRETON" userId="ba2d0461-0d4d-4183-ac59-a9328365ec29" providerId="ADAL" clId="{AB016B85-74BD-4BC9-93CD-7D90953C20DE}" dt="2024-01-03T14:50:55.763" v="681" actId="1076"/>
          <ac:spMkLst>
            <pc:docMk/>
            <pc:sldMk cId="4195180118" sldId="2019"/>
            <ac:spMk id="14" creationId="{2CA46C50-E49C-7A7E-B122-D5FC8034EBAE}"/>
          </ac:spMkLst>
        </pc:spChg>
        <pc:spChg chg="mod">
          <ac:chgData name="Gautier CHEVRETON" userId="ba2d0461-0d4d-4183-ac59-a9328365ec29" providerId="ADAL" clId="{AB016B85-74BD-4BC9-93CD-7D90953C20DE}" dt="2024-01-03T14:50:39.411" v="677" actId="1076"/>
          <ac:spMkLst>
            <pc:docMk/>
            <pc:sldMk cId="4195180118" sldId="2019"/>
            <ac:spMk id="15" creationId="{C4784510-E82F-6F55-FF40-33B158CD3E6C}"/>
          </ac:spMkLst>
        </pc:spChg>
        <pc:spChg chg="mod">
          <ac:chgData name="Gautier CHEVRETON" userId="ba2d0461-0d4d-4183-ac59-a9328365ec29" providerId="ADAL" clId="{AB016B85-74BD-4BC9-93CD-7D90953C20DE}" dt="2024-01-03T14:50:31.660" v="673" actId="1076"/>
          <ac:spMkLst>
            <pc:docMk/>
            <pc:sldMk cId="4195180118" sldId="2019"/>
            <ac:spMk id="36" creationId="{21C71D97-9417-42F2-B72A-03413851FF5E}"/>
          </ac:spMkLst>
        </pc:spChg>
        <pc:picChg chg="del">
          <ac:chgData name="Gautier CHEVRETON" userId="ba2d0461-0d4d-4183-ac59-a9328365ec29" providerId="ADAL" clId="{AB016B85-74BD-4BC9-93CD-7D90953C20DE}" dt="2024-01-03T14:50:15.602" v="667" actId="478"/>
          <ac:picMkLst>
            <pc:docMk/>
            <pc:sldMk cId="4195180118" sldId="2019"/>
            <ac:picMk id="7" creationId="{438410D7-7B58-F6E8-9B84-F3A4C29F2A9B}"/>
          </ac:picMkLst>
        </pc:picChg>
        <pc:picChg chg="add mod ord">
          <ac:chgData name="Gautier CHEVRETON" userId="ba2d0461-0d4d-4183-ac59-a9328365ec29" providerId="ADAL" clId="{AB016B85-74BD-4BC9-93CD-7D90953C20DE}" dt="2024-01-03T14:50:37.047" v="676" actId="1076"/>
          <ac:picMkLst>
            <pc:docMk/>
            <pc:sldMk cId="4195180118" sldId="2019"/>
            <ac:picMk id="8" creationId="{66C67299-2309-51AD-FA1F-6901D425F34E}"/>
          </ac:picMkLst>
        </pc:picChg>
      </pc:sldChg>
      <pc:sldChg chg="addSp delSp modSp mod">
        <pc:chgData name="Gautier CHEVRETON" userId="ba2d0461-0d4d-4183-ac59-a9328365ec29" providerId="ADAL" clId="{AB016B85-74BD-4BC9-93CD-7D90953C20DE}" dt="2024-01-03T15:16:18.361" v="1125"/>
        <pc:sldMkLst>
          <pc:docMk/>
          <pc:sldMk cId="1286166402" sldId="2020"/>
        </pc:sldMkLst>
        <pc:spChg chg="mod">
          <ac:chgData name="Gautier CHEVRETON" userId="ba2d0461-0d4d-4183-ac59-a9328365ec29" providerId="ADAL" clId="{AB016B85-74BD-4BC9-93CD-7D90953C20DE}" dt="2024-01-03T15:16:18.361" v="1125"/>
          <ac:spMkLst>
            <pc:docMk/>
            <pc:sldMk cId="1286166402" sldId="2020"/>
            <ac:spMk id="5" creationId="{929CC157-956C-4D03-A41C-85E4DF1DDD7A}"/>
          </ac:spMkLst>
        </pc:spChg>
        <pc:spChg chg="mod">
          <ac:chgData name="Gautier CHEVRETON" userId="ba2d0461-0d4d-4183-ac59-a9328365ec29" providerId="ADAL" clId="{AB016B85-74BD-4BC9-93CD-7D90953C20DE}" dt="2024-01-03T15:01:22.354" v="832" actId="20577"/>
          <ac:spMkLst>
            <pc:docMk/>
            <pc:sldMk cId="1286166402" sldId="2020"/>
            <ac:spMk id="73" creationId="{551FF8B0-47CD-4781-9A8B-C19C0CF4505D}"/>
          </ac:spMkLst>
        </pc:spChg>
        <pc:spChg chg="mod">
          <ac:chgData name="Gautier CHEVRETON" userId="ba2d0461-0d4d-4183-ac59-a9328365ec29" providerId="ADAL" clId="{AB016B85-74BD-4BC9-93CD-7D90953C20DE}" dt="2024-01-03T15:00:23.929" v="823" actId="20577"/>
          <ac:spMkLst>
            <pc:docMk/>
            <pc:sldMk cId="1286166402" sldId="2020"/>
            <ac:spMk id="77" creationId="{731D2F4B-3037-42E5-86A7-03C270570A48}"/>
          </ac:spMkLst>
        </pc:spChg>
        <pc:spChg chg="mod">
          <ac:chgData name="Gautier CHEVRETON" userId="ba2d0461-0d4d-4183-ac59-a9328365ec29" providerId="ADAL" clId="{AB016B85-74BD-4BC9-93CD-7D90953C20DE}" dt="2024-01-03T15:00:13.048" v="819" actId="20577"/>
          <ac:spMkLst>
            <pc:docMk/>
            <pc:sldMk cId="1286166402" sldId="2020"/>
            <ac:spMk id="80" creationId="{92B35D66-5B27-4AB8-A210-4361DEE3C185}"/>
          </ac:spMkLst>
        </pc:spChg>
        <pc:spChg chg="mod">
          <ac:chgData name="Gautier CHEVRETON" userId="ba2d0461-0d4d-4183-ac59-a9328365ec29" providerId="ADAL" clId="{AB016B85-74BD-4BC9-93CD-7D90953C20DE}" dt="2024-01-03T15:00:20.180" v="821" actId="20577"/>
          <ac:spMkLst>
            <pc:docMk/>
            <pc:sldMk cId="1286166402" sldId="2020"/>
            <ac:spMk id="83" creationId="{C087A27B-959A-4E28-835E-8AC784C5DBA8}"/>
          </ac:spMkLst>
        </pc:spChg>
        <pc:spChg chg="mod">
          <ac:chgData name="Gautier CHEVRETON" userId="ba2d0461-0d4d-4183-ac59-a9328365ec29" providerId="ADAL" clId="{AB016B85-74BD-4BC9-93CD-7D90953C20DE}" dt="2024-01-03T15:01:31.463" v="834" actId="20577"/>
          <ac:spMkLst>
            <pc:docMk/>
            <pc:sldMk cId="1286166402" sldId="2020"/>
            <ac:spMk id="86" creationId="{5BA5BDB1-4438-4B18-A809-B12F7813385E}"/>
          </ac:spMkLst>
        </pc:spChg>
        <pc:spChg chg="mod">
          <ac:chgData name="Gautier CHEVRETON" userId="ba2d0461-0d4d-4183-ac59-a9328365ec29" providerId="ADAL" clId="{AB016B85-74BD-4BC9-93CD-7D90953C20DE}" dt="2024-01-03T15:01:37.521" v="836" actId="20577"/>
          <ac:spMkLst>
            <pc:docMk/>
            <pc:sldMk cId="1286166402" sldId="2020"/>
            <ac:spMk id="89" creationId="{60A7147A-847C-4EAA-BD56-E972B85B8B9F}"/>
          </ac:spMkLst>
        </pc:spChg>
        <pc:grpChg chg="mod">
          <ac:chgData name="Gautier CHEVRETON" userId="ba2d0461-0d4d-4183-ac59-a9328365ec29" providerId="ADAL" clId="{AB016B85-74BD-4BC9-93CD-7D90953C20DE}" dt="2024-01-03T15:02:00.148" v="844" actId="1076"/>
          <ac:grpSpMkLst>
            <pc:docMk/>
            <pc:sldMk cId="1286166402" sldId="2020"/>
            <ac:grpSpMk id="75" creationId="{8975F583-FADC-4EAF-8D5F-E518B16C0249}"/>
          </ac:grpSpMkLst>
        </pc:grpChg>
        <pc:grpChg chg="mod">
          <ac:chgData name="Gautier CHEVRETON" userId="ba2d0461-0d4d-4183-ac59-a9328365ec29" providerId="ADAL" clId="{AB016B85-74BD-4BC9-93CD-7D90953C20DE}" dt="2024-01-03T15:01:57.700" v="843" actId="1076"/>
          <ac:grpSpMkLst>
            <pc:docMk/>
            <pc:sldMk cId="1286166402" sldId="2020"/>
            <ac:grpSpMk id="78" creationId="{E5CC56F2-AC85-4341-B5C4-09A06B435ABF}"/>
          </ac:grpSpMkLst>
        </pc:grpChg>
        <pc:grpChg chg="mod">
          <ac:chgData name="Gautier CHEVRETON" userId="ba2d0461-0d4d-4183-ac59-a9328365ec29" providerId="ADAL" clId="{AB016B85-74BD-4BC9-93CD-7D90953C20DE}" dt="2024-01-03T15:01:54.392" v="842" actId="1076"/>
          <ac:grpSpMkLst>
            <pc:docMk/>
            <pc:sldMk cId="1286166402" sldId="2020"/>
            <ac:grpSpMk id="81" creationId="{236FE51C-8375-4B60-9E84-6E6F4C3B7A01}"/>
          </ac:grpSpMkLst>
        </pc:grpChg>
        <pc:grpChg chg="mod">
          <ac:chgData name="Gautier CHEVRETON" userId="ba2d0461-0d4d-4183-ac59-a9328365ec29" providerId="ADAL" clId="{AB016B85-74BD-4BC9-93CD-7D90953C20DE}" dt="2024-01-03T15:01:48.856" v="839" actId="1076"/>
          <ac:grpSpMkLst>
            <pc:docMk/>
            <pc:sldMk cId="1286166402" sldId="2020"/>
            <ac:grpSpMk id="84" creationId="{3EF7B83F-1D7F-4FEF-A3EA-F84DB26AF0E4}"/>
          </ac:grpSpMkLst>
        </pc:grpChg>
        <pc:grpChg chg="mod">
          <ac:chgData name="Gautier CHEVRETON" userId="ba2d0461-0d4d-4183-ac59-a9328365ec29" providerId="ADAL" clId="{AB016B85-74BD-4BC9-93CD-7D90953C20DE}" dt="2024-01-03T15:01:46.636" v="838" actId="1076"/>
          <ac:grpSpMkLst>
            <pc:docMk/>
            <pc:sldMk cId="1286166402" sldId="2020"/>
            <ac:grpSpMk id="87" creationId="{0F81C420-406B-4285-9E01-09D07B926F26}"/>
          </ac:grpSpMkLst>
        </pc:grpChg>
        <pc:grpChg chg="mod">
          <ac:chgData name="Gautier CHEVRETON" userId="ba2d0461-0d4d-4183-ac59-a9328365ec29" providerId="ADAL" clId="{AB016B85-74BD-4BC9-93CD-7D90953C20DE}" dt="2024-01-03T15:01:44.036" v="837" actId="1076"/>
          <ac:grpSpMkLst>
            <pc:docMk/>
            <pc:sldMk cId="1286166402" sldId="2020"/>
            <ac:grpSpMk id="94" creationId="{45216422-7213-4DA1-97DC-3CBA22D26506}"/>
          </ac:grpSpMkLst>
        </pc:grpChg>
        <pc:picChg chg="del">
          <ac:chgData name="Gautier CHEVRETON" userId="ba2d0461-0d4d-4183-ac59-a9328365ec29" providerId="ADAL" clId="{AB016B85-74BD-4BC9-93CD-7D90953C20DE}" dt="2024-01-03T14:59:49.919" v="812" actId="478"/>
          <ac:picMkLst>
            <pc:docMk/>
            <pc:sldMk cId="1286166402" sldId="2020"/>
            <ac:picMk id="6" creationId="{678DF79D-3E64-47BA-644C-D27C3E85BE4B}"/>
          </ac:picMkLst>
        </pc:picChg>
        <pc:picChg chg="add del mod ord">
          <ac:chgData name="Gautier CHEVRETON" userId="ba2d0461-0d4d-4183-ac59-a9328365ec29" providerId="ADAL" clId="{AB016B85-74BD-4BC9-93CD-7D90953C20DE}" dt="2024-01-03T15:01:03.153" v="825" actId="478"/>
          <ac:picMkLst>
            <pc:docMk/>
            <pc:sldMk cId="1286166402" sldId="2020"/>
            <ac:picMk id="8" creationId="{37ECA777-EECB-064D-C88D-3D1919BFFDCD}"/>
          </ac:picMkLst>
        </pc:picChg>
        <pc:picChg chg="add mod ord">
          <ac:chgData name="Gautier CHEVRETON" userId="ba2d0461-0d4d-4183-ac59-a9328365ec29" providerId="ADAL" clId="{AB016B85-74BD-4BC9-93CD-7D90953C20DE}" dt="2024-01-03T15:01:51.964" v="841" actId="1076"/>
          <ac:picMkLst>
            <pc:docMk/>
            <pc:sldMk cId="1286166402" sldId="2020"/>
            <ac:picMk id="11" creationId="{EC5D09C1-057F-3D97-CDD4-437E1F0AF10F}"/>
          </ac:picMkLst>
        </pc:picChg>
      </pc:sldChg>
      <pc:sldChg chg="addSp delSp modSp mod">
        <pc:chgData name="Gautier CHEVRETON" userId="ba2d0461-0d4d-4183-ac59-a9328365ec29" providerId="ADAL" clId="{AB016B85-74BD-4BC9-93CD-7D90953C20DE}" dt="2024-01-03T15:16:18.361" v="1125"/>
        <pc:sldMkLst>
          <pc:docMk/>
          <pc:sldMk cId="2867129210" sldId="2021"/>
        </pc:sldMkLst>
        <pc:spChg chg="mod">
          <ac:chgData name="Gautier CHEVRETON" userId="ba2d0461-0d4d-4183-ac59-a9328365ec29" providerId="ADAL" clId="{AB016B85-74BD-4BC9-93CD-7D90953C20DE}" dt="2024-01-03T15:16:18.361" v="1125"/>
          <ac:spMkLst>
            <pc:docMk/>
            <pc:sldMk cId="2867129210" sldId="2021"/>
            <ac:spMk id="5" creationId="{929CC157-956C-4D03-A41C-85E4DF1DDD7A}"/>
          </ac:spMkLst>
        </pc:spChg>
        <pc:picChg chg="del">
          <ac:chgData name="Gautier CHEVRETON" userId="ba2d0461-0d4d-4183-ac59-a9328365ec29" providerId="ADAL" clId="{AB016B85-74BD-4BC9-93CD-7D90953C20DE}" dt="2024-01-03T15:02:30.462" v="845" actId="478"/>
          <ac:picMkLst>
            <pc:docMk/>
            <pc:sldMk cId="2867129210" sldId="2021"/>
            <ac:picMk id="6" creationId="{3D06D1A0-DE0A-7D22-0EAF-92B8C8C0F450}"/>
          </ac:picMkLst>
        </pc:picChg>
        <pc:picChg chg="add mod ord">
          <ac:chgData name="Gautier CHEVRETON" userId="ba2d0461-0d4d-4183-ac59-a9328365ec29" providerId="ADAL" clId="{AB016B85-74BD-4BC9-93CD-7D90953C20DE}" dt="2024-01-03T15:02:45.392" v="853" actId="14100"/>
          <ac:picMkLst>
            <pc:docMk/>
            <pc:sldMk cId="2867129210" sldId="2021"/>
            <ac:picMk id="7" creationId="{0CD82D21-9428-B285-4737-5A798773E927}"/>
          </ac:picMkLst>
        </pc:picChg>
      </pc:sldChg>
      <pc:sldChg chg="addSp delSp modSp mod">
        <pc:chgData name="Gautier CHEVRETON" userId="ba2d0461-0d4d-4183-ac59-a9328365ec29" providerId="ADAL" clId="{AB016B85-74BD-4BC9-93CD-7D90953C20DE}" dt="2024-01-03T15:16:18.361" v="1125"/>
        <pc:sldMkLst>
          <pc:docMk/>
          <pc:sldMk cId="3319202142" sldId="2022"/>
        </pc:sldMkLst>
        <pc:spChg chg="mod">
          <ac:chgData name="Gautier CHEVRETON" userId="ba2d0461-0d4d-4183-ac59-a9328365ec29" providerId="ADAL" clId="{AB016B85-74BD-4BC9-93CD-7D90953C20DE}" dt="2024-01-03T15:16:18.361" v="1125"/>
          <ac:spMkLst>
            <pc:docMk/>
            <pc:sldMk cId="3319202142" sldId="2022"/>
            <ac:spMk id="5" creationId="{929CC157-956C-4D03-A41C-85E4DF1DDD7A}"/>
          </ac:spMkLst>
        </pc:spChg>
        <pc:spChg chg="mod">
          <ac:chgData name="Gautier CHEVRETON" userId="ba2d0461-0d4d-4183-ac59-a9328365ec29" providerId="ADAL" clId="{AB016B85-74BD-4BC9-93CD-7D90953C20DE}" dt="2024-01-03T15:03:29.224" v="861" actId="1076"/>
          <ac:spMkLst>
            <pc:docMk/>
            <pc:sldMk cId="3319202142" sldId="2022"/>
            <ac:spMk id="9" creationId="{799B5D1B-0257-F0D1-20C9-89F606C264A7}"/>
          </ac:spMkLst>
        </pc:spChg>
        <pc:spChg chg="mod">
          <ac:chgData name="Gautier CHEVRETON" userId="ba2d0461-0d4d-4183-ac59-a9328365ec29" providerId="ADAL" clId="{AB016B85-74BD-4BC9-93CD-7D90953C20DE}" dt="2024-01-03T15:03:42.677" v="863" actId="1076"/>
          <ac:spMkLst>
            <pc:docMk/>
            <pc:sldMk cId="3319202142" sldId="2022"/>
            <ac:spMk id="10" creationId="{F1CAEE43-109C-A9E5-1A3D-16ACC3487FD7}"/>
          </ac:spMkLst>
        </pc:spChg>
        <pc:spChg chg="mod">
          <ac:chgData name="Gautier CHEVRETON" userId="ba2d0461-0d4d-4183-ac59-a9328365ec29" providerId="ADAL" clId="{AB016B85-74BD-4BC9-93CD-7D90953C20DE}" dt="2024-01-03T15:03:46.209" v="864" actId="1076"/>
          <ac:spMkLst>
            <pc:docMk/>
            <pc:sldMk cId="3319202142" sldId="2022"/>
            <ac:spMk id="11" creationId="{C383E40F-74E0-DEF4-0E0A-AD42153FA3DC}"/>
          </ac:spMkLst>
        </pc:spChg>
        <pc:spChg chg="mod">
          <ac:chgData name="Gautier CHEVRETON" userId="ba2d0461-0d4d-4183-ac59-a9328365ec29" providerId="ADAL" clId="{AB016B85-74BD-4BC9-93CD-7D90953C20DE}" dt="2024-01-03T15:03:46.209" v="864" actId="1076"/>
          <ac:spMkLst>
            <pc:docMk/>
            <pc:sldMk cId="3319202142" sldId="2022"/>
            <ac:spMk id="12" creationId="{27ED5DF3-0E4A-D2BE-2D1E-2655BC842538}"/>
          </ac:spMkLst>
        </pc:spChg>
        <pc:spChg chg="mod">
          <ac:chgData name="Gautier CHEVRETON" userId="ba2d0461-0d4d-4183-ac59-a9328365ec29" providerId="ADAL" clId="{AB016B85-74BD-4BC9-93CD-7D90953C20DE}" dt="2024-01-03T15:04:08.785" v="867" actId="1076"/>
          <ac:spMkLst>
            <pc:docMk/>
            <pc:sldMk cId="3319202142" sldId="2022"/>
            <ac:spMk id="13" creationId="{7E02A0FC-8476-4CB8-1A08-AA04312B756B}"/>
          </ac:spMkLst>
        </pc:spChg>
        <pc:spChg chg="mod">
          <ac:chgData name="Gautier CHEVRETON" userId="ba2d0461-0d4d-4183-ac59-a9328365ec29" providerId="ADAL" clId="{AB016B85-74BD-4BC9-93CD-7D90953C20DE}" dt="2024-01-03T15:03:26.101" v="860" actId="1076"/>
          <ac:spMkLst>
            <pc:docMk/>
            <pc:sldMk cId="3319202142" sldId="2022"/>
            <ac:spMk id="14" creationId="{A3C8F4FE-DEFC-3A8C-302D-7C4559D812A4}"/>
          </ac:spMkLst>
        </pc:spChg>
        <pc:spChg chg="mod">
          <ac:chgData name="Gautier CHEVRETON" userId="ba2d0461-0d4d-4183-ac59-a9328365ec29" providerId="ADAL" clId="{AB016B85-74BD-4BC9-93CD-7D90953C20DE}" dt="2024-01-03T15:03:42.677" v="863" actId="1076"/>
          <ac:spMkLst>
            <pc:docMk/>
            <pc:sldMk cId="3319202142" sldId="2022"/>
            <ac:spMk id="15" creationId="{06E7632C-3BD3-7056-FD45-1B057D2A64DA}"/>
          </ac:spMkLst>
        </pc:spChg>
        <pc:spChg chg="add mod">
          <ac:chgData name="Gautier CHEVRETON" userId="ba2d0461-0d4d-4183-ac59-a9328365ec29" providerId="ADAL" clId="{AB016B85-74BD-4BC9-93CD-7D90953C20DE}" dt="2024-01-03T15:03:52.330" v="866" actId="1076"/>
          <ac:spMkLst>
            <pc:docMk/>
            <pc:sldMk cId="3319202142" sldId="2022"/>
            <ac:spMk id="16" creationId="{AD79467D-A473-C8F2-B010-EF2D0B728802}"/>
          </ac:spMkLst>
        </pc:spChg>
        <pc:spChg chg="mod">
          <ac:chgData name="Gautier CHEVRETON" userId="ba2d0461-0d4d-4183-ac59-a9328365ec29" providerId="ADAL" clId="{AB016B85-74BD-4BC9-93CD-7D90953C20DE}" dt="2024-01-03T15:03:26.101" v="860" actId="1076"/>
          <ac:spMkLst>
            <pc:docMk/>
            <pc:sldMk cId="3319202142" sldId="2022"/>
            <ac:spMk id="38" creationId="{D34120FF-583E-49F0-AAC1-C1AD32586CBC}"/>
          </ac:spMkLst>
        </pc:spChg>
        <pc:picChg chg="add mod ord">
          <ac:chgData name="Gautier CHEVRETON" userId="ba2d0461-0d4d-4183-ac59-a9328365ec29" providerId="ADAL" clId="{AB016B85-74BD-4BC9-93CD-7D90953C20DE}" dt="2024-01-03T15:03:18.061" v="859" actId="167"/>
          <ac:picMkLst>
            <pc:docMk/>
            <pc:sldMk cId="3319202142" sldId="2022"/>
            <ac:picMk id="7" creationId="{D16C0D50-EF71-77FE-DACA-615076E545C7}"/>
          </ac:picMkLst>
        </pc:picChg>
        <pc:picChg chg="del">
          <ac:chgData name="Gautier CHEVRETON" userId="ba2d0461-0d4d-4183-ac59-a9328365ec29" providerId="ADAL" clId="{AB016B85-74BD-4BC9-93CD-7D90953C20DE}" dt="2024-01-03T15:03:09.352" v="854" actId="478"/>
          <ac:picMkLst>
            <pc:docMk/>
            <pc:sldMk cId="3319202142" sldId="2022"/>
            <ac:picMk id="8" creationId="{8AA04E51-9F2C-D2D5-1C54-951ACDD29EDA}"/>
          </ac:picMkLst>
        </pc:picChg>
      </pc:sldChg>
      <pc:sldChg chg="addSp delSp modSp mod">
        <pc:chgData name="Gautier CHEVRETON" userId="ba2d0461-0d4d-4183-ac59-a9328365ec29" providerId="ADAL" clId="{AB016B85-74BD-4BC9-93CD-7D90953C20DE}" dt="2024-01-03T15:16:18.361" v="1125"/>
        <pc:sldMkLst>
          <pc:docMk/>
          <pc:sldMk cId="2298581401" sldId="2024"/>
        </pc:sldMkLst>
        <pc:spChg chg="mod">
          <ac:chgData name="Gautier CHEVRETON" userId="ba2d0461-0d4d-4183-ac59-a9328365ec29" providerId="ADAL" clId="{AB016B85-74BD-4BC9-93CD-7D90953C20DE}" dt="2024-01-03T15:16:18.361" v="1125"/>
          <ac:spMkLst>
            <pc:docMk/>
            <pc:sldMk cId="2298581401" sldId="2024"/>
            <ac:spMk id="5" creationId="{929CC157-956C-4D03-A41C-85E4DF1DDD7A}"/>
          </ac:spMkLst>
        </pc:spChg>
        <pc:spChg chg="mod">
          <ac:chgData name="Gautier CHEVRETON" userId="ba2d0461-0d4d-4183-ac59-a9328365ec29" providerId="ADAL" clId="{AB016B85-74BD-4BC9-93CD-7D90953C20DE}" dt="2024-01-03T15:05:25.069" v="875" actId="20577"/>
          <ac:spMkLst>
            <pc:docMk/>
            <pc:sldMk cId="2298581401" sldId="2024"/>
            <ac:spMk id="80" creationId="{92B35D66-5B27-4AB8-A210-4361DEE3C185}"/>
          </ac:spMkLst>
        </pc:spChg>
        <pc:spChg chg="mod">
          <ac:chgData name="Gautier CHEVRETON" userId="ba2d0461-0d4d-4183-ac59-a9328365ec29" providerId="ADAL" clId="{AB016B85-74BD-4BC9-93CD-7D90953C20DE}" dt="2024-01-03T15:05:41.433" v="879" actId="20577"/>
          <ac:spMkLst>
            <pc:docMk/>
            <pc:sldMk cId="2298581401" sldId="2024"/>
            <ac:spMk id="92" creationId="{2003D89E-E77B-48A6-8EBA-FF89581C8339}"/>
          </ac:spMkLst>
        </pc:spChg>
        <pc:spChg chg="mod">
          <ac:chgData name="Gautier CHEVRETON" userId="ba2d0461-0d4d-4183-ac59-a9328365ec29" providerId="ADAL" clId="{AB016B85-74BD-4BC9-93CD-7D90953C20DE}" dt="2024-01-03T15:05:48.789" v="881" actId="20577"/>
          <ac:spMkLst>
            <pc:docMk/>
            <pc:sldMk cId="2298581401" sldId="2024"/>
            <ac:spMk id="101" creationId="{78C43C9B-6818-457D-8D6A-3E4823D38A52}"/>
          </ac:spMkLst>
        </pc:spChg>
        <pc:spChg chg="mod">
          <ac:chgData name="Gautier CHEVRETON" userId="ba2d0461-0d4d-4183-ac59-a9328365ec29" providerId="ADAL" clId="{AB016B85-74BD-4BC9-93CD-7D90953C20DE}" dt="2024-01-03T15:05:54.741" v="883" actId="20577"/>
          <ac:spMkLst>
            <pc:docMk/>
            <pc:sldMk cId="2298581401" sldId="2024"/>
            <ac:spMk id="105" creationId="{452BB7CF-5221-4B87-AAB5-A3CB01511166}"/>
          </ac:spMkLst>
        </pc:spChg>
        <pc:spChg chg="mod">
          <ac:chgData name="Gautier CHEVRETON" userId="ba2d0461-0d4d-4183-ac59-a9328365ec29" providerId="ADAL" clId="{AB016B85-74BD-4BC9-93CD-7D90953C20DE}" dt="2024-01-03T15:06:05.830" v="885" actId="20577"/>
          <ac:spMkLst>
            <pc:docMk/>
            <pc:sldMk cId="2298581401" sldId="2024"/>
            <ac:spMk id="108" creationId="{79FA5CEA-853F-42B7-BD36-047A0FA72EB1}"/>
          </ac:spMkLst>
        </pc:spChg>
        <pc:spChg chg="mod">
          <ac:chgData name="Gautier CHEVRETON" userId="ba2d0461-0d4d-4183-ac59-a9328365ec29" providerId="ADAL" clId="{AB016B85-74BD-4BC9-93CD-7D90953C20DE}" dt="2024-01-03T15:06:24.221" v="889" actId="20577"/>
          <ac:spMkLst>
            <pc:docMk/>
            <pc:sldMk cId="2298581401" sldId="2024"/>
            <ac:spMk id="114" creationId="{0BD3CD87-6B96-4052-A93F-17DDE0FA134A}"/>
          </ac:spMkLst>
        </pc:spChg>
        <pc:grpChg chg="mod">
          <ac:chgData name="Gautier CHEVRETON" userId="ba2d0461-0d4d-4183-ac59-a9328365ec29" providerId="ADAL" clId="{AB016B85-74BD-4BC9-93CD-7D90953C20DE}" dt="2024-01-03T15:06:44.669" v="897" actId="1076"/>
          <ac:grpSpMkLst>
            <pc:docMk/>
            <pc:sldMk cId="2298581401" sldId="2024"/>
            <ac:grpSpMk id="78" creationId="{E5CC56F2-AC85-4341-B5C4-09A06B435ABF}"/>
          </ac:grpSpMkLst>
        </pc:grpChg>
        <pc:grpChg chg="mod">
          <ac:chgData name="Gautier CHEVRETON" userId="ba2d0461-0d4d-4183-ac59-a9328365ec29" providerId="ADAL" clId="{AB016B85-74BD-4BC9-93CD-7D90953C20DE}" dt="2024-01-03T15:06:42.393" v="896" actId="1076"/>
          <ac:grpSpMkLst>
            <pc:docMk/>
            <pc:sldMk cId="2298581401" sldId="2024"/>
            <ac:grpSpMk id="90" creationId="{6CD4FF15-67BF-4222-9B33-0076BB1EBD0B}"/>
          </ac:grpSpMkLst>
        </pc:grpChg>
        <pc:grpChg chg="mod">
          <ac:chgData name="Gautier CHEVRETON" userId="ba2d0461-0d4d-4183-ac59-a9328365ec29" providerId="ADAL" clId="{AB016B85-74BD-4BC9-93CD-7D90953C20DE}" dt="2024-01-03T15:06:40.311" v="895" actId="1076"/>
          <ac:grpSpMkLst>
            <pc:docMk/>
            <pc:sldMk cId="2298581401" sldId="2024"/>
            <ac:grpSpMk id="97" creationId="{D87985EB-5E38-4AF1-B8AF-20EF219D1C62}"/>
          </ac:grpSpMkLst>
        </pc:grpChg>
        <pc:grpChg chg="mod">
          <ac:chgData name="Gautier CHEVRETON" userId="ba2d0461-0d4d-4183-ac59-a9328365ec29" providerId="ADAL" clId="{AB016B85-74BD-4BC9-93CD-7D90953C20DE}" dt="2024-01-03T15:06:56.129" v="902" actId="1076"/>
          <ac:grpSpMkLst>
            <pc:docMk/>
            <pc:sldMk cId="2298581401" sldId="2024"/>
            <ac:grpSpMk id="102" creationId="{80EE0294-E8FE-40C4-A52C-4377F5C73A92}"/>
          </ac:grpSpMkLst>
        </pc:grpChg>
        <pc:grpChg chg="mod">
          <ac:chgData name="Gautier CHEVRETON" userId="ba2d0461-0d4d-4183-ac59-a9328365ec29" providerId="ADAL" clId="{AB016B85-74BD-4BC9-93CD-7D90953C20DE}" dt="2024-01-03T15:06:53.716" v="901" actId="1076"/>
          <ac:grpSpMkLst>
            <pc:docMk/>
            <pc:sldMk cId="2298581401" sldId="2024"/>
            <ac:grpSpMk id="106" creationId="{52FF0C07-EA41-4480-9F1D-8E328446BF28}"/>
          </ac:grpSpMkLst>
        </pc:grpChg>
        <pc:grpChg chg="mod">
          <ac:chgData name="Gautier CHEVRETON" userId="ba2d0461-0d4d-4183-ac59-a9328365ec29" providerId="ADAL" clId="{AB016B85-74BD-4BC9-93CD-7D90953C20DE}" dt="2024-01-03T15:06:50.193" v="900" actId="1076"/>
          <ac:grpSpMkLst>
            <pc:docMk/>
            <pc:sldMk cId="2298581401" sldId="2024"/>
            <ac:grpSpMk id="112" creationId="{9B3AAA14-0DA9-4670-B446-F4D526D7F030}"/>
          </ac:grpSpMkLst>
        </pc:grpChg>
        <pc:picChg chg="add mod ord">
          <ac:chgData name="Gautier CHEVRETON" userId="ba2d0461-0d4d-4183-ac59-a9328365ec29" providerId="ADAL" clId="{AB016B85-74BD-4BC9-93CD-7D90953C20DE}" dt="2024-01-03T15:06:47.661" v="899" actId="1076"/>
          <ac:picMkLst>
            <pc:docMk/>
            <pc:sldMk cId="2298581401" sldId="2024"/>
            <ac:picMk id="6" creationId="{4A2853D9-1CF2-DCF5-9389-4FAD963A40B2}"/>
          </ac:picMkLst>
        </pc:picChg>
        <pc:picChg chg="del">
          <ac:chgData name="Gautier CHEVRETON" userId="ba2d0461-0d4d-4183-ac59-a9328365ec29" providerId="ADAL" clId="{AB016B85-74BD-4BC9-93CD-7D90953C20DE}" dt="2024-01-03T15:05:10.485" v="868" actId="478"/>
          <ac:picMkLst>
            <pc:docMk/>
            <pc:sldMk cId="2298581401" sldId="2024"/>
            <ac:picMk id="8" creationId="{2BA28016-128C-F0F6-791B-47B72EAC892C}"/>
          </ac:picMkLst>
        </pc:picChg>
      </pc:sldChg>
      <pc:sldChg chg="addSp delSp modSp mod">
        <pc:chgData name="Gautier CHEVRETON" userId="ba2d0461-0d4d-4183-ac59-a9328365ec29" providerId="ADAL" clId="{AB016B85-74BD-4BC9-93CD-7D90953C20DE}" dt="2024-01-03T15:16:18.361" v="1125"/>
        <pc:sldMkLst>
          <pc:docMk/>
          <pc:sldMk cId="2308011871" sldId="2025"/>
        </pc:sldMkLst>
        <pc:spChg chg="mod">
          <ac:chgData name="Gautier CHEVRETON" userId="ba2d0461-0d4d-4183-ac59-a9328365ec29" providerId="ADAL" clId="{AB016B85-74BD-4BC9-93CD-7D90953C20DE}" dt="2024-01-03T15:16:18.361" v="1125"/>
          <ac:spMkLst>
            <pc:docMk/>
            <pc:sldMk cId="2308011871" sldId="2025"/>
            <ac:spMk id="5" creationId="{929CC157-956C-4D03-A41C-85E4DF1DDD7A}"/>
          </ac:spMkLst>
        </pc:spChg>
        <pc:spChg chg="mod">
          <ac:chgData name="Gautier CHEVRETON" userId="ba2d0461-0d4d-4183-ac59-a9328365ec29" providerId="ADAL" clId="{AB016B85-74BD-4BC9-93CD-7D90953C20DE}" dt="2024-01-03T15:08:52.016" v="923" actId="552"/>
          <ac:spMkLst>
            <pc:docMk/>
            <pc:sldMk cId="2308011871" sldId="2025"/>
            <ac:spMk id="11" creationId="{2BDAD7CD-97B8-9601-ABED-551DF229D345}"/>
          </ac:spMkLst>
        </pc:spChg>
        <pc:spChg chg="mod">
          <ac:chgData name="Gautier CHEVRETON" userId="ba2d0461-0d4d-4183-ac59-a9328365ec29" providerId="ADAL" clId="{AB016B85-74BD-4BC9-93CD-7D90953C20DE}" dt="2024-01-03T15:08:52.016" v="923" actId="552"/>
          <ac:spMkLst>
            <pc:docMk/>
            <pc:sldMk cId="2308011871" sldId="2025"/>
            <ac:spMk id="12" creationId="{78B20F53-63B6-E585-2C21-E47D1E3BFFCC}"/>
          </ac:spMkLst>
        </pc:spChg>
        <pc:spChg chg="mod">
          <ac:chgData name="Gautier CHEVRETON" userId="ba2d0461-0d4d-4183-ac59-a9328365ec29" providerId="ADAL" clId="{AB016B85-74BD-4BC9-93CD-7D90953C20DE}" dt="2024-01-03T15:08:52.016" v="923" actId="552"/>
          <ac:spMkLst>
            <pc:docMk/>
            <pc:sldMk cId="2308011871" sldId="2025"/>
            <ac:spMk id="13" creationId="{0971CF1C-8CEF-BCA8-545E-51B8BFE3C733}"/>
          </ac:spMkLst>
        </pc:spChg>
        <pc:spChg chg="mod">
          <ac:chgData name="Gautier CHEVRETON" userId="ba2d0461-0d4d-4183-ac59-a9328365ec29" providerId="ADAL" clId="{AB016B85-74BD-4BC9-93CD-7D90953C20DE}" dt="2024-01-03T15:08:52.016" v="923" actId="552"/>
          <ac:spMkLst>
            <pc:docMk/>
            <pc:sldMk cId="2308011871" sldId="2025"/>
            <ac:spMk id="14" creationId="{488A160D-51DF-B578-C983-B3F7C749662C}"/>
          </ac:spMkLst>
        </pc:spChg>
        <pc:spChg chg="mod">
          <ac:chgData name="Gautier CHEVRETON" userId="ba2d0461-0d4d-4183-ac59-a9328365ec29" providerId="ADAL" clId="{AB016B85-74BD-4BC9-93CD-7D90953C20DE}" dt="2024-01-03T15:08:52.016" v="923" actId="552"/>
          <ac:spMkLst>
            <pc:docMk/>
            <pc:sldMk cId="2308011871" sldId="2025"/>
            <ac:spMk id="15" creationId="{80B2070A-9573-00E2-8E9E-679A49E1BBB2}"/>
          </ac:spMkLst>
        </pc:spChg>
        <pc:spChg chg="mod">
          <ac:chgData name="Gautier CHEVRETON" userId="ba2d0461-0d4d-4183-ac59-a9328365ec29" providerId="ADAL" clId="{AB016B85-74BD-4BC9-93CD-7D90953C20DE}" dt="2024-01-03T15:08:52.016" v="923" actId="552"/>
          <ac:spMkLst>
            <pc:docMk/>
            <pc:sldMk cId="2308011871" sldId="2025"/>
            <ac:spMk id="16" creationId="{111A3C4F-E2D2-8AB3-1B1C-F90F3718EB4B}"/>
          </ac:spMkLst>
        </pc:spChg>
        <pc:spChg chg="mod">
          <ac:chgData name="Gautier CHEVRETON" userId="ba2d0461-0d4d-4183-ac59-a9328365ec29" providerId="ADAL" clId="{AB016B85-74BD-4BC9-93CD-7D90953C20DE}" dt="2024-01-03T15:08:43.342" v="921" actId="6549"/>
          <ac:spMkLst>
            <pc:docMk/>
            <pc:sldMk cId="2308011871" sldId="2025"/>
            <ac:spMk id="25" creationId="{471501A5-CEC4-CB4E-713F-C320471717FB}"/>
          </ac:spMkLst>
        </pc:spChg>
        <pc:picChg chg="add mod">
          <ac:chgData name="Gautier CHEVRETON" userId="ba2d0461-0d4d-4183-ac59-a9328365ec29" providerId="ADAL" clId="{AB016B85-74BD-4BC9-93CD-7D90953C20DE}" dt="2024-01-03T15:07:57.452" v="908" actId="14100"/>
          <ac:picMkLst>
            <pc:docMk/>
            <pc:sldMk cId="2308011871" sldId="2025"/>
            <ac:picMk id="6" creationId="{B952667C-4275-984F-1BC4-15546EE7ED92}"/>
          </ac:picMkLst>
        </pc:picChg>
        <pc:picChg chg="del">
          <ac:chgData name="Gautier CHEVRETON" userId="ba2d0461-0d4d-4183-ac59-a9328365ec29" providerId="ADAL" clId="{AB016B85-74BD-4BC9-93CD-7D90953C20DE}" dt="2024-01-03T15:07:47.941" v="903" actId="478"/>
          <ac:picMkLst>
            <pc:docMk/>
            <pc:sldMk cId="2308011871" sldId="2025"/>
            <ac:picMk id="18" creationId="{0400BFC7-7498-81D2-2C0D-2398015D8607}"/>
          </ac:picMkLst>
        </pc:picChg>
      </pc:sldChg>
      <pc:sldChg chg="addSp delSp modSp mod">
        <pc:chgData name="Gautier CHEVRETON" userId="ba2d0461-0d4d-4183-ac59-a9328365ec29" providerId="ADAL" clId="{AB016B85-74BD-4BC9-93CD-7D90953C20DE}" dt="2024-01-03T14:08:33.674" v="242" actId="1076"/>
        <pc:sldMkLst>
          <pc:docMk/>
          <pc:sldMk cId="1648856021" sldId="2029"/>
        </pc:sldMkLst>
        <pc:graphicFrameChg chg="add mod">
          <ac:chgData name="Gautier CHEVRETON" userId="ba2d0461-0d4d-4183-ac59-a9328365ec29" providerId="ADAL" clId="{AB016B85-74BD-4BC9-93CD-7D90953C20DE}" dt="2024-01-03T14:08:23.819" v="237"/>
          <ac:graphicFrameMkLst>
            <pc:docMk/>
            <pc:sldMk cId="1648856021" sldId="2029"/>
            <ac:graphicFrameMk id="4" creationId="{FB90F77F-B046-3C56-23FB-A54B23E77EFE}"/>
          </ac:graphicFrameMkLst>
        </pc:graphicFrameChg>
        <pc:graphicFrameChg chg="del">
          <ac:chgData name="Gautier CHEVRETON" userId="ba2d0461-0d4d-4183-ac59-a9328365ec29" providerId="ADAL" clId="{AB016B85-74BD-4BC9-93CD-7D90953C20DE}" dt="2024-01-03T14:08:21.058" v="235" actId="478"/>
          <ac:graphicFrameMkLst>
            <pc:docMk/>
            <pc:sldMk cId="1648856021" sldId="2029"/>
            <ac:graphicFrameMk id="6" creationId="{FB90F77F-B046-3C56-23FB-A54B23E77EFE}"/>
          </ac:graphicFrameMkLst>
        </pc:graphicFrameChg>
        <pc:graphicFrameChg chg="add mod">
          <ac:chgData name="Gautier CHEVRETON" userId="ba2d0461-0d4d-4183-ac59-a9328365ec29" providerId="ADAL" clId="{AB016B85-74BD-4BC9-93CD-7D90953C20DE}" dt="2024-01-03T14:08:33.674" v="242" actId="1076"/>
          <ac:graphicFrameMkLst>
            <pc:docMk/>
            <pc:sldMk cId="1648856021" sldId="2029"/>
            <ac:graphicFrameMk id="7" creationId="{FB90F77F-B046-3C56-23FB-A54B23E77EFE}"/>
          </ac:graphicFrameMkLst>
        </pc:graphicFrameChg>
      </pc:sldChg>
      <pc:sldChg chg="addSp delSp modSp mod">
        <pc:chgData name="Gautier CHEVRETON" userId="ba2d0461-0d4d-4183-ac59-a9328365ec29" providerId="ADAL" clId="{AB016B85-74BD-4BC9-93CD-7D90953C20DE}" dt="2024-01-03T15:16:18.361" v="1125"/>
        <pc:sldMkLst>
          <pc:docMk/>
          <pc:sldMk cId="715881901" sldId="2032"/>
        </pc:sldMkLst>
        <pc:spChg chg="mod">
          <ac:chgData name="Gautier CHEVRETON" userId="ba2d0461-0d4d-4183-ac59-a9328365ec29" providerId="ADAL" clId="{AB016B85-74BD-4BC9-93CD-7D90953C20DE}" dt="2024-01-03T15:16:18.361" v="1125"/>
          <ac:spMkLst>
            <pc:docMk/>
            <pc:sldMk cId="715881901" sldId="2032"/>
            <ac:spMk id="5" creationId="{929CC157-956C-4D03-A41C-85E4DF1DDD7A}"/>
          </ac:spMkLst>
        </pc:spChg>
        <pc:spChg chg="mod">
          <ac:chgData name="Gautier CHEVRETON" userId="ba2d0461-0d4d-4183-ac59-a9328365ec29" providerId="ADAL" clId="{AB016B85-74BD-4BC9-93CD-7D90953C20DE}" dt="2024-01-03T15:09:40.903" v="930" actId="1076"/>
          <ac:spMkLst>
            <pc:docMk/>
            <pc:sldMk cId="715881901" sldId="2032"/>
            <ac:spMk id="9" creationId="{97F0BB03-80C8-AE15-22A1-1170CD4908D5}"/>
          </ac:spMkLst>
        </pc:spChg>
        <pc:spChg chg="mod">
          <ac:chgData name="Gautier CHEVRETON" userId="ba2d0461-0d4d-4183-ac59-a9328365ec29" providerId="ADAL" clId="{AB016B85-74BD-4BC9-93CD-7D90953C20DE}" dt="2024-01-03T15:09:43.020" v="931" actId="1076"/>
          <ac:spMkLst>
            <pc:docMk/>
            <pc:sldMk cId="715881901" sldId="2032"/>
            <ac:spMk id="10" creationId="{E193BB6A-F926-6326-F69E-49312E743110}"/>
          </ac:spMkLst>
        </pc:spChg>
        <pc:spChg chg="mod">
          <ac:chgData name="Gautier CHEVRETON" userId="ba2d0461-0d4d-4183-ac59-a9328365ec29" providerId="ADAL" clId="{AB016B85-74BD-4BC9-93CD-7D90953C20DE}" dt="2024-01-03T15:09:48.658" v="932" actId="1076"/>
          <ac:spMkLst>
            <pc:docMk/>
            <pc:sldMk cId="715881901" sldId="2032"/>
            <ac:spMk id="11" creationId="{FD991879-5941-2286-A51D-B08FCF22D2B9}"/>
          </ac:spMkLst>
        </pc:spChg>
        <pc:spChg chg="mod">
          <ac:chgData name="Gautier CHEVRETON" userId="ba2d0461-0d4d-4183-ac59-a9328365ec29" providerId="ADAL" clId="{AB016B85-74BD-4BC9-93CD-7D90953C20DE}" dt="2024-01-03T15:09:52.314" v="933" actId="1076"/>
          <ac:spMkLst>
            <pc:docMk/>
            <pc:sldMk cId="715881901" sldId="2032"/>
            <ac:spMk id="12" creationId="{A39DEEAA-7E47-17FA-1110-FB422F399149}"/>
          </ac:spMkLst>
        </pc:spChg>
        <pc:spChg chg="mod">
          <ac:chgData name="Gautier CHEVRETON" userId="ba2d0461-0d4d-4183-ac59-a9328365ec29" providerId="ADAL" clId="{AB016B85-74BD-4BC9-93CD-7D90953C20DE}" dt="2024-01-03T15:09:56.646" v="934" actId="1076"/>
          <ac:spMkLst>
            <pc:docMk/>
            <pc:sldMk cId="715881901" sldId="2032"/>
            <ac:spMk id="13" creationId="{5C6F08F6-FD81-8460-3B44-D7530FB57CF0}"/>
          </ac:spMkLst>
        </pc:spChg>
        <pc:spChg chg="mod">
          <ac:chgData name="Gautier CHEVRETON" userId="ba2d0461-0d4d-4183-ac59-a9328365ec29" providerId="ADAL" clId="{AB016B85-74BD-4BC9-93CD-7D90953C20DE}" dt="2024-01-03T15:10:02.234" v="935" actId="1076"/>
          <ac:spMkLst>
            <pc:docMk/>
            <pc:sldMk cId="715881901" sldId="2032"/>
            <ac:spMk id="14" creationId="{DEFF0282-98F8-5F3B-AE11-7C7591F74A8B}"/>
          </ac:spMkLst>
        </pc:spChg>
        <pc:spChg chg="mod">
          <ac:chgData name="Gautier CHEVRETON" userId="ba2d0461-0d4d-4183-ac59-a9328365ec29" providerId="ADAL" clId="{AB016B85-74BD-4BC9-93CD-7D90953C20DE}" dt="2024-01-03T15:10:14.553" v="938" actId="1076"/>
          <ac:spMkLst>
            <pc:docMk/>
            <pc:sldMk cId="715881901" sldId="2032"/>
            <ac:spMk id="15" creationId="{0CE554D8-DC72-3C75-CBBE-146C6FC5FF43}"/>
          </ac:spMkLst>
        </pc:spChg>
        <pc:spChg chg="add del mod">
          <ac:chgData name="Gautier CHEVRETON" userId="ba2d0461-0d4d-4183-ac59-a9328365ec29" providerId="ADAL" clId="{AB016B85-74BD-4BC9-93CD-7D90953C20DE}" dt="2024-01-03T15:10:20.150" v="941" actId="478"/>
          <ac:spMkLst>
            <pc:docMk/>
            <pc:sldMk cId="715881901" sldId="2032"/>
            <ac:spMk id="17" creationId="{48F3C44F-3C8F-C65E-BE0C-56084F5D6AAF}"/>
          </ac:spMkLst>
        </pc:spChg>
        <pc:spChg chg="add mod">
          <ac:chgData name="Gautier CHEVRETON" userId="ba2d0461-0d4d-4183-ac59-a9328365ec29" providerId="ADAL" clId="{AB016B85-74BD-4BC9-93CD-7D90953C20DE}" dt="2024-01-03T15:10:17.922" v="940" actId="1076"/>
          <ac:spMkLst>
            <pc:docMk/>
            <pc:sldMk cId="715881901" sldId="2032"/>
            <ac:spMk id="18" creationId="{36F657C0-C453-45EA-0656-F2C5AD837B5F}"/>
          </ac:spMkLst>
        </pc:spChg>
        <pc:spChg chg="mod">
          <ac:chgData name="Gautier CHEVRETON" userId="ba2d0461-0d4d-4183-ac59-a9328365ec29" providerId="ADAL" clId="{AB016B85-74BD-4BC9-93CD-7D90953C20DE}" dt="2024-01-03T15:10:27.130" v="942" actId="1076"/>
          <ac:spMkLst>
            <pc:docMk/>
            <pc:sldMk cId="715881901" sldId="2032"/>
            <ac:spMk id="71" creationId="{4FA45F67-5134-4B36-9262-B1CE2B40B024}"/>
          </ac:spMkLst>
        </pc:spChg>
        <pc:picChg chg="del">
          <ac:chgData name="Gautier CHEVRETON" userId="ba2d0461-0d4d-4183-ac59-a9328365ec29" providerId="ADAL" clId="{AB016B85-74BD-4BC9-93CD-7D90953C20DE}" dt="2024-01-03T15:09:24.693" v="924" actId="478"/>
          <ac:picMkLst>
            <pc:docMk/>
            <pc:sldMk cId="715881901" sldId="2032"/>
            <ac:picMk id="7" creationId="{BDEA20B2-3EFB-AC32-066C-FA8178BC4664}"/>
          </ac:picMkLst>
        </pc:picChg>
        <pc:picChg chg="add mod ord">
          <ac:chgData name="Gautier CHEVRETON" userId="ba2d0461-0d4d-4183-ac59-a9328365ec29" providerId="ADAL" clId="{AB016B85-74BD-4BC9-93CD-7D90953C20DE}" dt="2024-01-03T15:09:34.164" v="929" actId="167"/>
          <ac:picMkLst>
            <pc:docMk/>
            <pc:sldMk cId="715881901" sldId="2032"/>
            <ac:picMk id="8" creationId="{B4F52990-95B3-7CB6-E1B9-94F6CC6C75DD}"/>
          </ac:picMkLst>
        </pc:picChg>
      </pc:sldChg>
      <pc:sldChg chg="addSp delSp modSp mod">
        <pc:chgData name="Gautier CHEVRETON" userId="ba2d0461-0d4d-4183-ac59-a9328365ec29" providerId="ADAL" clId="{AB016B85-74BD-4BC9-93CD-7D90953C20DE}" dt="2024-01-03T13:38:55.239" v="11" actId="208"/>
        <pc:sldMkLst>
          <pc:docMk/>
          <pc:sldMk cId="1634786025" sldId="2044"/>
        </pc:sldMkLst>
        <pc:graphicFrameChg chg="add mod">
          <ac:chgData name="Gautier CHEVRETON" userId="ba2d0461-0d4d-4183-ac59-a9328365ec29" providerId="ADAL" clId="{AB016B85-74BD-4BC9-93CD-7D90953C20DE}" dt="2024-01-03T13:38:19.621" v="3"/>
          <ac:graphicFrameMkLst>
            <pc:docMk/>
            <pc:sldMk cId="1634786025" sldId="2044"/>
            <ac:graphicFrameMk id="4" creationId="{8AE2C2D1-C428-162F-502C-4E6C13B567EE}"/>
          </ac:graphicFrameMkLst>
        </pc:graphicFrameChg>
        <pc:graphicFrameChg chg="add mod">
          <ac:chgData name="Gautier CHEVRETON" userId="ba2d0461-0d4d-4183-ac59-a9328365ec29" providerId="ADAL" clId="{AB016B85-74BD-4BC9-93CD-7D90953C20DE}" dt="2024-01-03T13:38:55.239" v="11" actId="208"/>
          <ac:graphicFrameMkLst>
            <pc:docMk/>
            <pc:sldMk cId="1634786025" sldId="2044"/>
            <ac:graphicFrameMk id="6" creationId="{8AE2C2D1-C428-162F-502C-4E6C13B567EE}"/>
          </ac:graphicFrameMkLst>
        </pc:graphicFrameChg>
        <pc:graphicFrameChg chg="del">
          <ac:chgData name="Gautier CHEVRETON" userId="ba2d0461-0d4d-4183-ac59-a9328365ec29" providerId="ADAL" clId="{AB016B85-74BD-4BC9-93CD-7D90953C20DE}" dt="2024-01-03T13:38:17.273" v="1" actId="478"/>
          <ac:graphicFrameMkLst>
            <pc:docMk/>
            <pc:sldMk cId="1634786025" sldId="2044"/>
            <ac:graphicFrameMk id="7" creationId="{8AE2C2D1-C428-162F-502C-4E6C13B567EE}"/>
          </ac:graphicFrameMkLst>
        </pc:graphicFrameChg>
      </pc:sldChg>
      <pc:sldChg chg="modSp">
        <pc:chgData name="Gautier CHEVRETON" userId="ba2d0461-0d4d-4183-ac59-a9328365ec29" providerId="ADAL" clId="{AB016B85-74BD-4BC9-93CD-7D90953C20DE}" dt="2024-01-03T15:16:18.361" v="1125"/>
        <pc:sldMkLst>
          <pc:docMk/>
          <pc:sldMk cId="4068457469" sldId="2045"/>
        </pc:sldMkLst>
        <pc:spChg chg="mod">
          <ac:chgData name="Gautier CHEVRETON" userId="ba2d0461-0d4d-4183-ac59-a9328365ec29" providerId="ADAL" clId="{AB016B85-74BD-4BC9-93CD-7D90953C20DE}" dt="2024-01-03T15:16:18.361" v="1125"/>
          <ac:spMkLst>
            <pc:docMk/>
            <pc:sldMk cId="4068457469" sldId="2045"/>
            <ac:spMk id="5" creationId="{929CC157-956C-4D03-A41C-85E4DF1DDD7A}"/>
          </ac:spMkLst>
        </pc:spChg>
      </pc:sldChg>
      <pc:sldChg chg="addSp delSp modSp mod">
        <pc:chgData name="Gautier CHEVRETON" userId="ba2d0461-0d4d-4183-ac59-a9328365ec29" providerId="ADAL" clId="{AB016B85-74BD-4BC9-93CD-7D90953C20DE}" dt="2024-01-03T15:16:18.361" v="1125"/>
        <pc:sldMkLst>
          <pc:docMk/>
          <pc:sldMk cId="3831288619" sldId="2046"/>
        </pc:sldMkLst>
        <pc:spChg chg="mod">
          <ac:chgData name="Gautier CHEVRETON" userId="ba2d0461-0d4d-4183-ac59-a9328365ec29" providerId="ADAL" clId="{AB016B85-74BD-4BC9-93CD-7D90953C20DE}" dt="2024-01-03T15:16:18.361" v="1125"/>
          <ac:spMkLst>
            <pc:docMk/>
            <pc:sldMk cId="3831288619" sldId="2046"/>
            <ac:spMk id="5" creationId="{929CC157-956C-4D03-A41C-85E4DF1DDD7A}"/>
          </ac:spMkLst>
        </pc:spChg>
        <pc:spChg chg="mod">
          <ac:chgData name="Gautier CHEVRETON" userId="ba2d0461-0d4d-4183-ac59-a9328365ec29" providerId="ADAL" clId="{AB016B85-74BD-4BC9-93CD-7D90953C20DE}" dt="2024-01-03T13:47:55.958" v="60" actId="1076"/>
          <ac:spMkLst>
            <pc:docMk/>
            <pc:sldMk cId="3831288619" sldId="2046"/>
            <ac:spMk id="19" creationId="{89878A7D-EAC1-4414-92D2-9F8DDD136BDD}"/>
          </ac:spMkLst>
        </pc:spChg>
        <pc:spChg chg="mod">
          <ac:chgData name="Gautier CHEVRETON" userId="ba2d0461-0d4d-4183-ac59-a9328365ec29" providerId="ADAL" clId="{AB016B85-74BD-4BC9-93CD-7D90953C20DE}" dt="2024-01-03T13:49:03.783" v="201" actId="1076"/>
          <ac:spMkLst>
            <pc:docMk/>
            <pc:sldMk cId="3831288619" sldId="2046"/>
            <ac:spMk id="20" creationId="{4EB8243C-C012-4EF4-AFAB-177D4ED1180E}"/>
          </ac:spMkLst>
        </pc:spChg>
        <pc:picChg chg="add del mod">
          <ac:chgData name="Gautier CHEVRETON" userId="ba2d0461-0d4d-4183-ac59-a9328365ec29" providerId="ADAL" clId="{AB016B85-74BD-4BC9-93CD-7D90953C20DE}" dt="2024-01-03T13:47:19.698" v="55" actId="478"/>
          <ac:picMkLst>
            <pc:docMk/>
            <pc:sldMk cId="3831288619" sldId="2046"/>
            <ac:picMk id="7" creationId="{0C3137E1-15FF-AEC8-082B-2ABC51B02B46}"/>
          </ac:picMkLst>
        </pc:picChg>
        <pc:picChg chg="del">
          <ac:chgData name="Gautier CHEVRETON" userId="ba2d0461-0d4d-4183-ac59-a9328365ec29" providerId="ADAL" clId="{AB016B85-74BD-4BC9-93CD-7D90953C20DE}" dt="2024-01-03T13:47:04.899" v="53" actId="478"/>
          <ac:picMkLst>
            <pc:docMk/>
            <pc:sldMk cId="3831288619" sldId="2046"/>
            <ac:picMk id="8" creationId="{791AF156-BC24-06BB-E43E-987770249F24}"/>
          </ac:picMkLst>
        </pc:picChg>
        <pc:picChg chg="add mod ord">
          <ac:chgData name="Gautier CHEVRETON" userId="ba2d0461-0d4d-4183-ac59-a9328365ec29" providerId="ADAL" clId="{AB016B85-74BD-4BC9-93CD-7D90953C20DE}" dt="2024-01-03T13:47:53.333" v="59" actId="167"/>
          <ac:picMkLst>
            <pc:docMk/>
            <pc:sldMk cId="3831288619" sldId="2046"/>
            <ac:picMk id="10" creationId="{1BB0B501-4D50-0038-33F6-9389D514A182}"/>
          </ac:picMkLst>
        </pc:picChg>
      </pc:sldChg>
      <pc:sldChg chg="modSp">
        <pc:chgData name="Gautier CHEVRETON" userId="ba2d0461-0d4d-4183-ac59-a9328365ec29" providerId="ADAL" clId="{AB016B85-74BD-4BC9-93CD-7D90953C20DE}" dt="2024-01-03T15:16:18.361" v="1125"/>
        <pc:sldMkLst>
          <pc:docMk/>
          <pc:sldMk cId="2848635653" sldId="2047"/>
        </pc:sldMkLst>
        <pc:spChg chg="mod">
          <ac:chgData name="Gautier CHEVRETON" userId="ba2d0461-0d4d-4183-ac59-a9328365ec29" providerId="ADAL" clId="{AB016B85-74BD-4BC9-93CD-7D90953C20DE}" dt="2024-01-03T15:16:18.361" v="1125"/>
          <ac:spMkLst>
            <pc:docMk/>
            <pc:sldMk cId="2848635653" sldId="2047"/>
            <ac:spMk id="5" creationId="{929CC157-956C-4D03-A41C-85E4DF1DDD7A}"/>
          </ac:spMkLst>
        </pc:spChg>
      </pc:sldChg>
      <pc:sldChg chg="delSp modSp mod">
        <pc:chgData name="Gautier CHEVRETON" userId="ba2d0461-0d4d-4183-ac59-a9328365ec29" providerId="ADAL" clId="{AB016B85-74BD-4BC9-93CD-7D90953C20DE}" dt="2024-01-03T15:19:32.984" v="1154" actId="1036"/>
        <pc:sldMkLst>
          <pc:docMk/>
          <pc:sldMk cId="1899213623" sldId="2048"/>
        </pc:sldMkLst>
        <pc:spChg chg="del mod">
          <ac:chgData name="Gautier CHEVRETON" userId="ba2d0461-0d4d-4183-ac59-a9328365ec29" providerId="ADAL" clId="{AB016B85-74BD-4BC9-93CD-7D90953C20DE}" dt="2024-01-03T15:18:26.660" v="1144" actId="478"/>
          <ac:spMkLst>
            <pc:docMk/>
            <pc:sldMk cId="1899213623" sldId="2048"/>
            <ac:spMk id="4" creationId="{62CC4582-2407-02C6-0F33-D619F0BC3C71}"/>
          </ac:spMkLst>
        </pc:spChg>
        <pc:spChg chg="mod">
          <ac:chgData name="Gautier CHEVRETON" userId="ba2d0461-0d4d-4183-ac59-a9328365ec29" providerId="ADAL" clId="{AB016B85-74BD-4BC9-93CD-7D90953C20DE}" dt="2024-01-03T15:16:18.361" v="1125"/>
          <ac:spMkLst>
            <pc:docMk/>
            <pc:sldMk cId="1899213623" sldId="2048"/>
            <ac:spMk id="5" creationId="{929CC157-956C-4D03-A41C-85E4DF1DDD7A}"/>
          </ac:spMkLst>
        </pc:spChg>
        <pc:spChg chg="mod">
          <ac:chgData name="Gautier CHEVRETON" userId="ba2d0461-0d4d-4183-ac59-a9328365ec29" providerId="ADAL" clId="{AB016B85-74BD-4BC9-93CD-7D90953C20DE}" dt="2024-01-03T15:19:28.474" v="1150" actId="242"/>
          <ac:spMkLst>
            <pc:docMk/>
            <pc:sldMk cId="1899213623" sldId="2048"/>
            <ac:spMk id="68" creationId="{FA9DC9B2-9544-4D50-82C7-0115C1074C77}"/>
          </ac:spMkLst>
        </pc:spChg>
        <pc:spChg chg="mod">
          <ac:chgData name="Gautier CHEVRETON" userId="ba2d0461-0d4d-4183-ac59-a9328365ec29" providerId="ADAL" clId="{AB016B85-74BD-4BC9-93CD-7D90953C20DE}" dt="2024-01-03T15:19:18.914" v="1147" actId="242"/>
          <ac:spMkLst>
            <pc:docMk/>
            <pc:sldMk cId="1899213623" sldId="2048"/>
            <ac:spMk id="77" creationId="{F18217BF-3CFC-481B-8433-5FA54994B084}"/>
          </ac:spMkLst>
        </pc:spChg>
        <pc:spChg chg="mod">
          <ac:chgData name="Gautier CHEVRETON" userId="ba2d0461-0d4d-4183-ac59-a9328365ec29" providerId="ADAL" clId="{AB016B85-74BD-4BC9-93CD-7D90953C20DE}" dt="2024-01-03T15:19:32.984" v="1154" actId="1036"/>
          <ac:spMkLst>
            <pc:docMk/>
            <pc:sldMk cId="1899213623" sldId="2048"/>
            <ac:spMk id="79" creationId="{7F45183E-BC15-4A49-B1FF-6D14320767AB}"/>
          </ac:spMkLst>
        </pc:spChg>
      </pc:sldChg>
      <pc:sldChg chg="modSp">
        <pc:chgData name="Gautier CHEVRETON" userId="ba2d0461-0d4d-4183-ac59-a9328365ec29" providerId="ADAL" clId="{AB016B85-74BD-4BC9-93CD-7D90953C20DE}" dt="2024-01-03T15:16:18.361" v="1125"/>
        <pc:sldMkLst>
          <pc:docMk/>
          <pc:sldMk cId="602018472" sldId="2049"/>
        </pc:sldMkLst>
        <pc:spChg chg="mod">
          <ac:chgData name="Gautier CHEVRETON" userId="ba2d0461-0d4d-4183-ac59-a9328365ec29" providerId="ADAL" clId="{AB016B85-74BD-4BC9-93CD-7D90953C20DE}" dt="2024-01-03T15:16:18.361" v="1125"/>
          <ac:spMkLst>
            <pc:docMk/>
            <pc:sldMk cId="602018472" sldId="2049"/>
            <ac:spMk id="5" creationId="{929CC157-956C-4D03-A41C-85E4DF1DDD7A}"/>
          </ac:spMkLst>
        </pc:spChg>
      </pc:sldChg>
      <pc:sldChg chg="modSp">
        <pc:chgData name="Gautier CHEVRETON" userId="ba2d0461-0d4d-4183-ac59-a9328365ec29" providerId="ADAL" clId="{AB016B85-74BD-4BC9-93CD-7D90953C20DE}" dt="2024-01-03T15:16:18.361" v="1125"/>
        <pc:sldMkLst>
          <pc:docMk/>
          <pc:sldMk cId="750779685" sldId="2050"/>
        </pc:sldMkLst>
        <pc:spChg chg="mod">
          <ac:chgData name="Gautier CHEVRETON" userId="ba2d0461-0d4d-4183-ac59-a9328365ec29" providerId="ADAL" clId="{AB016B85-74BD-4BC9-93CD-7D90953C20DE}" dt="2024-01-03T15:16:18.361" v="1125"/>
          <ac:spMkLst>
            <pc:docMk/>
            <pc:sldMk cId="750779685" sldId="2050"/>
            <ac:spMk id="5" creationId="{929CC157-956C-4D03-A41C-85E4DF1DDD7A}"/>
          </ac:spMkLst>
        </pc:spChg>
      </pc:sldChg>
      <pc:sldChg chg="modSp">
        <pc:chgData name="Gautier CHEVRETON" userId="ba2d0461-0d4d-4183-ac59-a9328365ec29" providerId="ADAL" clId="{AB016B85-74BD-4BC9-93CD-7D90953C20DE}" dt="2024-01-03T15:16:18.361" v="1125"/>
        <pc:sldMkLst>
          <pc:docMk/>
          <pc:sldMk cId="2217553876" sldId="2051"/>
        </pc:sldMkLst>
        <pc:spChg chg="mod">
          <ac:chgData name="Gautier CHEVRETON" userId="ba2d0461-0d4d-4183-ac59-a9328365ec29" providerId="ADAL" clId="{AB016B85-74BD-4BC9-93CD-7D90953C20DE}" dt="2024-01-03T15:16:18.361" v="1125"/>
          <ac:spMkLst>
            <pc:docMk/>
            <pc:sldMk cId="2217553876" sldId="2051"/>
            <ac:spMk id="5" creationId="{929CC157-956C-4D03-A41C-85E4DF1DDD7A}"/>
          </ac:spMkLst>
        </pc:spChg>
      </pc:sldChg>
      <pc:sldChg chg="modSp">
        <pc:chgData name="Gautier CHEVRETON" userId="ba2d0461-0d4d-4183-ac59-a9328365ec29" providerId="ADAL" clId="{AB016B85-74BD-4BC9-93CD-7D90953C20DE}" dt="2024-01-03T15:16:18.361" v="1125"/>
        <pc:sldMkLst>
          <pc:docMk/>
          <pc:sldMk cId="157899438" sldId="2052"/>
        </pc:sldMkLst>
        <pc:spChg chg="mod">
          <ac:chgData name="Gautier CHEVRETON" userId="ba2d0461-0d4d-4183-ac59-a9328365ec29" providerId="ADAL" clId="{AB016B85-74BD-4BC9-93CD-7D90953C20DE}" dt="2024-01-03T15:16:18.361" v="1125"/>
          <ac:spMkLst>
            <pc:docMk/>
            <pc:sldMk cId="157899438" sldId="2052"/>
            <ac:spMk id="5" creationId="{929CC157-956C-4D03-A41C-85E4DF1DDD7A}"/>
          </ac:spMkLst>
        </pc:spChg>
      </pc:sldChg>
      <pc:sldChg chg="modSp">
        <pc:chgData name="Gautier CHEVRETON" userId="ba2d0461-0d4d-4183-ac59-a9328365ec29" providerId="ADAL" clId="{AB016B85-74BD-4BC9-93CD-7D90953C20DE}" dt="2024-01-03T15:16:18.361" v="1125"/>
        <pc:sldMkLst>
          <pc:docMk/>
          <pc:sldMk cId="4138765067" sldId="2053"/>
        </pc:sldMkLst>
        <pc:spChg chg="mod">
          <ac:chgData name="Gautier CHEVRETON" userId="ba2d0461-0d4d-4183-ac59-a9328365ec29" providerId="ADAL" clId="{AB016B85-74BD-4BC9-93CD-7D90953C20DE}" dt="2024-01-03T15:16:18.361" v="1125"/>
          <ac:spMkLst>
            <pc:docMk/>
            <pc:sldMk cId="4138765067" sldId="2053"/>
            <ac:spMk id="5" creationId="{929CC157-956C-4D03-A41C-85E4DF1DDD7A}"/>
          </ac:spMkLst>
        </pc:spChg>
      </pc:sldChg>
      <pc:sldChg chg="addSp delSp modSp mod">
        <pc:chgData name="Gautier CHEVRETON" userId="ba2d0461-0d4d-4183-ac59-a9328365ec29" providerId="ADAL" clId="{AB016B85-74BD-4BC9-93CD-7D90953C20DE}" dt="2024-01-03T15:16:18.361" v="1125"/>
        <pc:sldMkLst>
          <pc:docMk/>
          <pc:sldMk cId="848760711" sldId="2055"/>
        </pc:sldMkLst>
        <pc:spChg chg="mod">
          <ac:chgData name="Gautier CHEVRETON" userId="ba2d0461-0d4d-4183-ac59-a9328365ec29" providerId="ADAL" clId="{AB016B85-74BD-4BC9-93CD-7D90953C20DE}" dt="2024-01-03T15:16:18.361" v="1125"/>
          <ac:spMkLst>
            <pc:docMk/>
            <pc:sldMk cId="848760711" sldId="2055"/>
            <ac:spMk id="5" creationId="{929CC157-956C-4D03-A41C-85E4DF1DDD7A}"/>
          </ac:spMkLst>
        </pc:spChg>
        <pc:spChg chg="mod">
          <ac:chgData name="Gautier CHEVRETON" userId="ba2d0461-0d4d-4183-ac59-a9328365ec29" providerId="ADAL" clId="{AB016B85-74BD-4BC9-93CD-7D90953C20DE}" dt="2024-01-03T13:49:15.652" v="202" actId="1076"/>
          <ac:spMkLst>
            <pc:docMk/>
            <pc:sldMk cId="848760711" sldId="2055"/>
            <ac:spMk id="19" creationId="{89878A7D-EAC1-4414-92D2-9F8DDD136BDD}"/>
          </ac:spMkLst>
        </pc:spChg>
        <pc:spChg chg="mod">
          <ac:chgData name="Gautier CHEVRETON" userId="ba2d0461-0d4d-4183-ac59-a9328365ec29" providerId="ADAL" clId="{AB016B85-74BD-4BC9-93CD-7D90953C20DE}" dt="2024-01-03T13:51:16.977" v="234" actId="20577"/>
          <ac:spMkLst>
            <pc:docMk/>
            <pc:sldMk cId="848760711" sldId="2055"/>
            <ac:spMk id="20" creationId="{4EB8243C-C012-4EF4-AFAB-177D4ED1180E}"/>
          </ac:spMkLst>
        </pc:spChg>
        <pc:picChg chg="add mod">
          <ac:chgData name="Gautier CHEVRETON" userId="ba2d0461-0d4d-4183-ac59-a9328365ec29" providerId="ADAL" clId="{AB016B85-74BD-4BC9-93CD-7D90953C20DE}" dt="2024-01-03T13:50:15.382" v="206" actId="14100"/>
          <ac:picMkLst>
            <pc:docMk/>
            <pc:sldMk cId="848760711" sldId="2055"/>
            <ac:picMk id="7" creationId="{B3ADB616-24E8-D604-8340-6E2BF5763390}"/>
          </ac:picMkLst>
        </pc:picChg>
        <pc:picChg chg="del">
          <ac:chgData name="Gautier CHEVRETON" userId="ba2d0461-0d4d-4183-ac59-a9328365ec29" providerId="ADAL" clId="{AB016B85-74BD-4BC9-93CD-7D90953C20DE}" dt="2024-01-03T13:50:11.742" v="203" actId="478"/>
          <ac:picMkLst>
            <pc:docMk/>
            <pc:sldMk cId="848760711" sldId="2055"/>
            <ac:picMk id="11" creationId="{12C4D3D6-7EFF-F953-078F-A5377C2C428B}"/>
          </ac:picMkLst>
        </pc:picChg>
      </pc:sldChg>
      <pc:sldChg chg="addSp delSp modSp mod">
        <pc:chgData name="Gautier CHEVRETON" userId="ba2d0461-0d4d-4183-ac59-a9328365ec29" providerId="ADAL" clId="{AB016B85-74BD-4BC9-93CD-7D90953C20DE}" dt="2024-01-03T15:16:18.361" v="1125"/>
        <pc:sldMkLst>
          <pc:docMk/>
          <pc:sldMk cId="2445713446" sldId="2056"/>
        </pc:sldMkLst>
        <pc:spChg chg="mod">
          <ac:chgData name="Gautier CHEVRETON" userId="ba2d0461-0d4d-4183-ac59-a9328365ec29" providerId="ADAL" clId="{AB016B85-74BD-4BC9-93CD-7D90953C20DE}" dt="2024-01-03T15:16:18.361" v="1125"/>
          <ac:spMkLst>
            <pc:docMk/>
            <pc:sldMk cId="2445713446" sldId="2056"/>
            <ac:spMk id="5" creationId="{929CC157-956C-4D03-A41C-85E4DF1DDD7A}"/>
          </ac:spMkLst>
        </pc:spChg>
        <pc:spChg chg="add mod">
          <ac:chgData name="Gautier CHEVRETON" userId="ba2d0461-0d4d-4183-ac59-a9328365ec29" providerId="ADAL" clId="{AB016B85-74BD-4BC9-93CD-7D90953C20DE}" dt="2024-01-03T14:32:22.460" v="510" actId="1076"/>
          <ac:spMkLst>
            <pc:docMk/>
            <pc:sldMk cId="2445713446" sldId="2056"/>
            <ac:spMk id="7" creationId="{D23A9352-F36F-DBAC-5422-D4D4D4890199}"/>
          </ac:spMkLst>
        </pc:spChg>
        <pc:spChg chg="add mod">
          <ac:chgData name="Gautier CHEVRETON" userId="ba2d0461-0d4d-4183-ac59-a9328365ec29" providerId="ADAL" clId="{AB016B85-74BD-4BC9-93CD-7D90953C20DE}" dt="2024-01-03T14:32:24.542" v="511" actId="571"/>
          <ac:spMkLst>
            <pc:docMk/>
            <pc:sldMk cId="2445713446" sldId="2056"/>
            <ac:spMk id="8" creationId="{DC42ABBF-0BD6-870A-978B-ED76CDE0D8D2}"/>
          </ac:spMkLst>
        </pc:spChg>
        <pc:spChg chg="add mod">
          <ac:chgData name="Gautier CHEVRETON" userId="ba2d0461-0d4d-4183-ac59-a9328365ec29" providerId="ADAL" clId="{AB016B85-74BD-4BC9-93CD-7D90953C20DE}" dt="2024-01-03T14:32:25.965" v="512" actId="571"/>
          <ac:spMkLst>
            <pc:docMk/>
            <pc:sldMk cId="2445713446" sldId="2056"/>
            <ac:spMk id="9" creationId="{E1736D7B-CDC2-680E-5E79-826B123C10AE}"/>
          </ac:spMkLst>
        </pc:spChg>
        <pc:spChg chg="add mod">
          <ac:chgData name="Gautier CHEVRETON" userId="ba2d0461-0d4d-4183-ac59-a9328365ec29" providerId="ADAL" clId="{AB016B85-74BD-4BC9-93CD-7D90953C20DE}" dt="2024-01-03T14:32:28.042" v="513" actId="571"/>
          <ac:spMkLst>
            <pc:docMk/>
            <pc:sldMk cId="2445713446" sldId="2056"/>
            <ac:spMk id="10" creationId="{77F36821-2F5C-F2C5-EEE8-96310A0182A3}"/>
          </ac:spMkLst>
        </pc:spChg>
        <pc:spChg chg="mod">
          <ac:chgData name="Gautier CHEVRETON" userId="ba2d0461-0d4d-4183-ac59-a9328365ec29" providerId="ADAL" clId="{AB016B85-74BD-4BC9-93CD-7D90953C20DE}" dt="2024-01-03T14:27:19.075" v="427" actId="20577"/>
          <ac:spMkLst>
            <pc:docMk/>
            <pc:sldMk cId="2445713446" sldId="2056"/>
            <ac:spMk id="16" creationId="{5D6E52C7-2439-7DEA-014C-7AF783DD7927}"/>
          </ac:spMkLst>
        </pc:spChg>
        <pc:spChg chg="mod">
          <ac:chgData name="Gautier CHEVRETON" userId="ba2d0461-0d4d-4183-ac59-a9328365ec29" providerId="ADAL" clId="{AB016B85-74BD-4BC9-93CD-7D90953C20DE}" dt="2024-01-03T14:31:01.965" v="508" actId="20577"/>
          <ac:spMkLst>
            <pc:docMk/>
            <pc:sldMk cId="2445713446" sldId="2056"/>
            <ac:spMk id="20" creationId="{4EB8243C-C012-4EF4-AFAB-177D4ED1180E}"/>
          </ac:spMkLst>
        </pc:spChg>
        <pc:spChg chg="mod">
          <ac:chgData name="Gautier CHEVRETON" userId="ba2d0461-0d4d-4183-ac59-a9328365ec29" providerId="ADAL" clId="{AB016B85-74BD-4BC9-93CD-7D90953C20DE}" dt="2024-01-03T14:27:30.270" v="430" actId="20577"/>
          <ac:spMkLst>
            <pc:docMk/>
            <pc:sldMk cId="2445713446" sldId="2056"/>
            <ac:spMk id="23" creationId="{590511B6-CC55-CFD8-63A9-9A2F686C41FB}"/>
          </ac:spMkLst>
        </pc:spChg>
        <pc:spChg chg="mod">
          <ac:chgData name="Gautier CHEVRETON" userId="ba2d0461-0d4d-4183-ac59-a9328365ec29" providerId="ADAL" clId="{AB016B85-74BD-4BC9-93CD-7D90953C20DE}" dt="2024-01-03T14:27:37.780" v="432" actId="20577"/>
          <ac:spMkLst>
            <pc:docMk/>
            <pc:sldMk cId="2445713446" sldId="2056"/>
            <ac:spMk id="26" creationId="{1B0DD3CD-7C78-C03B-A575-B8B41B61EAB4}"/>
          </ac:spMkLst>
        </pc:spChg>
        <pc:spChg chg="mod">
          <ac:chgData name="Gautier CHEVRETON" userId="ba2d0461-0d4d-4183-ac59-a9328365ec29" providerId="ADAL" clId="{AB016B85-74BD-4BC9-93CD-7D90953C20DE}" dt="2024-01-03T14:27:50.539" v="434" actId="20577"/>
          <ac:spMkLst>
            <pc:docMk/>
            <pc:sldMk cId="2445713446" sldId="2056"/>
            <ac:spMk id="35" creationId="{ADC0F330-8A27-EF5A-F0A2-B5F860983543}"/>
          </ac:spMkLst>
        </pc:spChg>
        <pc:spChg chg="mod">
          <ac:chgData name="Gautier CHEVRETON" userId="ba2d0461-0d4d-4183-ac59-a9328365ec29" providerId="ADAL" clId="{AB016B85-74BD-4BC9-93CD-7D90953C20DE}" dt="2024-01-03T14:28:02.580" v="436" actId="20577"/>
          <ac:spMkLst>
            <pc:docMk/>
            <pc:sldMk cId="2445713446" sldId="2056"/>
            <ac:spMk id="57" creationId="{108196F3-6BA8-B144-E559-6E446ECDCD12}"/>
          </ac:spMkLst>
        </pc:spChg>
        <pc:spChg chg="mod">
          <ac:chgData name="Gautier CHEVRETON" userId="ba2d0461-0d4d-4183-ac59-a9328365ec29" providerId="ADAL" clId="{AB016B85-74BD-4BC9-93CD-7D90953C20DE}" dt="2024-01-03T14:28:23.991" v="440" actId="6549"/>
          <ac:spMkLst>
            <pc:docMk/>
            <pc:sldMk cId="2445713446" sldId="2056"/>
            <ac:spMk id="71" creationId="{E0047AB3-6C5D-239C-BCD1-9287C3AEAF2C}"/>
          </ac:spMkLst>
        </pc:spChg>
        <pc:spChg chg="mod">
          <ac:chgData name="Gautier CHEVRETON" userId="ba2d0461-0d4d-4183-ac59-a9328365ec29" providerId="ADAL" clId="{AB016B85-74BD-4BC9-93CD-7D90953C20DE}" dt="2024-01-03T14:30:44.928" v="482" actId="1035"/>
          <ac:spMkLst>
            <pc:docMk/>
            <pc:sldMk cId="2445713446" sldId="2056"/>
            <ac:spMk id="78" creationId="{369C153F-315B-128C-F5DE-1EB7E4C1417C}"/>
          </ac:spMkLst>
        </pc:spChg>
        <pc:spChg chg="mod">
          <ac:chgData name="Gautier CHEVRETON" userId="ba2d0461-0d4d-4183-ac59-a9328365ec29" providerId="ADAL" clId="{AB016B85-74BD-4BC9-93CD-7D90953C20DE}" dt="2024-01-03T14:29:31.615" v="450" actId="20577"/>
          <ac:spMkLst>
            <pc:docMk/>
            <pc:sldMk cId="2445713446" sldId="2056"/>
            <ac:spMk id="81" creationId="{1FFAD083-F41C-149A-CB74-2BC5F6E86F7E}"/>
          </ac:spMkLst>
        </pc:spChg>
        <pc:spChg chg="del mod">
          <ac:chgData name="Gautier CHEVRETON" userId="ba2d0461-0d4d-4183-ac59-a9328365ec29" providerId="ADAL" clId="{AB016B85-74BD-4BC9-93CD-7D90953C20DE}" dt="2024-01-03T14:30:18.906" v="477" actId="478"/>
          <ac:spMkLst>
            <pc:docMk/>
            <pc:sldMk cId="2445713446" sldId="2056"/>
            <ac:spMk id="84" creationId="{598A05F1-83E4-3840-84E6-9268ADD0C4BA}"/>
          </ac:spMkLst>
        </pc:spChg>
        <pc:spChg chg="del mod">
          <ac:chgData name="Gautier CHEVRETON" userId="ba2d0461-0d4d-4183-ac59-a9328365ec29" providerId="ADAL" clId="{AB016B85-74BD-4BC9-93CD-7D90953C20DE}" dt="2024-01-03T14:30:18.906" v="477" actId="478"/>
          <ac:spMkLst>
            <pc:docMk/>
            <pc:sldMk cId="2445713446" sldId="2056"/>
            <ac:spMk id="85" creationId="{8A97F17C-FC4D-FB7E-A080-50CBF4432017}"/>
          </ac:spMkLst>
        </pc:spChg>
        <pc:spChg chg="del mod">
          <ac:chgData name="Gautier CHEVRETON" userId="ba2d0461-0d4d-4183-ac59-a9328365ec29" providerId="ADAL" clId="{AB016B85-74BD-4BC9-93CD-7D90953C20DE}" dt="2024-01-03T14:30:18.906" v="477" actId="478"/>
          <ac:spMkLst>
            <pc:docMk/>
            <pc:sldMk cId="2445713446" sldId="2056"/>
            <ac:spMk id="86" creationId="{2FA934DA-40D8-83F9-2831-9657FBF460DD}"/>
          </ac:spMkLst>
        </pc:spChg>
        <pc:grpChg chg="mod">
          <ac:chgData name="Gautier CHEVRETON" userId="ba2d0461-0d4d-4183-ac59-a9328365ec29" providerId="ADAL" clId="{AB016B85-74BD-4BC9-93CD-7D90953C20DE}" dt="2024-01-03T14:30:00.727" v="462" actId="1035"/>
          <ac:grpSpMkLst>
            <pc:docMk/>
            <pc:sldMk cId="2445713446" sldId="2056"/>
            <ac:grpSpMk id="14" creationId="{51D84D64-BFE3-0740-9E20-81D455DB825C}"/>
          </ac:grpSpMkLst>
        </pc:grpChg>
        <pc:grpChg chg="mod">
          <ac:chgData name="Gautier CHEVRETON" userId="ba2d0461-0d4d-4183-ac59-a9328365ec29" providerId="ADAL" clId="{AB016B85-74BD-4BC9-93CD-7D90953C20DE}" dt="2024-01-03T14:30:00.727" v="462" actId="1035"/>
          <ac:grpSpMkLst>
            <pc:docMk/>
            <pc:sldMk cId="2445713446" sldId="2056"/>
            <ac:grpSpMk id="21" creationId="{ACBAB2BF-8D52-2C99-9AD1-762479A5B954}"/>
          </ac:grpSpMkLst>
        </pc:grpChg>
        <pc:grpChg chg="mod">
          <ac:chgData name="Gautier CHEVRETON" userId="ba2d0461-0d4d-4183-ac59-a9328365ec29" providerId="ADAL" clId="{AB016B85-74BD-4BC9-93CD-7D90953C20DE}" dt="2024-01-03T14:30:00.727" v="462" actId="1035"/>
          <ac:grpSpMkLst>
            <pc:docMk/>
            <pc:sldMk cId="2445713446" sldId="2056"/>
            <ac:grpSpMk id="24" creationId="{22C8FFD5-41CA-9F2C-358D-9BD2262261FF}"/>
          </ac:grpSpMkLst>
        </pc:grpChg>
        <pc:grpChg chg="mod">
          <ac:chgData name="Gautier CHEVRETON" userId="ba2d0461-0d4d-4183-ac59-a9328365ec29" providerId="ADAL" clId="{AB016B85-74BD-4BC9-93CD-7D90953C20DE}" dt="2024-01-03T14:30:00.727" v="462" actId="1035"/>
          <ac:grpSpMkLst>
            <pc:docMk/>
            <pc:sldMk cId="2445713446" sldId="2056"/>
            <ac:grpSpMk id="27" creationId="{94B3386F-0B94-1A43-0799-EC5F3AC31D39}"/>
          </ac:grpSpMkLst>
        </pc:grpChg>
        <pc:grpChg chg="mod">
          <ac:chgData name="Gautier CHEVRETON" userId="ba2d0461-0d4d-4183-ac59-a9328365ec29" providerId="ADAL" clId="{AB016B85-74BD-4BC9-93CD-7D90953C20DE}" dt="2024-01-03T14:30:00.727" v="462" actId="1035"/>
          <ac:grpSpMkLst>
            <pc:docMk/>
            <pc:sldMk cId="2445713446" sldId="2056"/>
            <ac:grpSpMk id="30" creationId="{689E7088-62D7-A65C-6D4D-CDE2C8B2DECB}"/>
          </ac:grpSpMkLst>
        </pc:grpChg>
        <pc:grpChg chg="mod">
          <ac:chgData name="Gautier CHEVRETON" userId="ba2d0461-0d4d-4183-ac59-a9328365ec29" providerId="ADAL" clId="{AB016B85-74BD-4BC9-93CD-7D90953C20DE}" dt="2024-01-03T14:30:15.608" v="476" actId="1037"/>
          <ac:grpSpMkLst>
            <pc:docMk/>
            <pc:sldMk cId="2445713446" sldId="2056"/>
            <ac:grpSpMk id="55" creationId="{865A1390-9448-109B-606D-7D10AF132DFF}"/>
          </ac:grpSpMkLst>
        </pc:grpChg>
        <pc:grpChg chg="mod">
          <ac:chgData name="Gautier CHEVRETON" userId="ba2d0461-0d4d-4183-ac59-a9328365ec29" providerId="ADAL" clId="{AB016B85-74BD-4BC9-93CD-7D90953C20DE}" dt="2024-01-03T14:30:15.608" v="476" actId="1037"/>
          <ac:grpSpMkLst>
            <pc:docMk/>
            <pc:sldMk cId="2445713446" sldId="2056"/>
            <ac:grpSpMk id="69" creationId="{293D00BB-4DEA-8BD3-D3F2-5289EF588852}"/>
          </ac:grpSpMkLst>
        </pc:grpChg>
        <pc:grpChg chg="mod">
          <ac:chgData name="Gautier CHEVRETON" userId="ba2d0461-0d4d-4183-ac59-a9328365ec29" providerId="ADAL" clId="{AB016B85-74BD-4BC9-93CD-7D90953C20DE}" dt="2024-01-03T14:30:15.608" v="476" actId="1037"/>
          <ac:grpSpMkLst>
            <pc:docMk/>
            <pc:sldMk cId="2445713446" sldId="2056"/>
            <ac:grpSpMk id="72" creationId="{F16C58C5-306F-C776-2724-17E86D9FAAC8}"/>
          </ac:grpSpMkLst>
        </pc:grpChg>
        <pc:grpChg chg="mod">
          <ac:chgData name="Gautier CHEVRETON" userId="ba2d0461-0d4d-4183-ac59-a9328365ec29" providerId="ADAL" clId="{AB016B85-74BD-4BC9-93CD-7D90953C20DE}" dt="2024-01-03T14:30:15.608" v="476" actId="1037"/>
          <ac:grpSpMkLst>
            <pc:docMk/>
            <pc:sldMk cId="2445713446" sldId="2056"/>
            <ac:grpSpMk id="76" creationId="{683D1F12-1381-C40D-F3EF-441783553AE1}"/>
          </ac:grpSpMkLst>
        </pc:grpChg>
        <pc:grpChg chg="mod">
          <ac:chgData name="Gautier CHEVRETON" userId="ba2d0461-0d4d-4183-ac59-a9328365ec29" providerId="ADAL" clId="{AB016B85-74BD-4BC9-93CD-7D90953C20DE}" dt="2024-01-03T14:30:15.608" v="476" actId="1037"/>
          <ac:grpSpMkLst>
            <pc:docMk/>
            <pc:sldMk cId="2445713446" sldId="2056"/>
            <ac:grpSpMk id="79" creationId="{11A13F38-C856-8F00-396D-96B90D9A98C8}"/>
          </ac:grpSpMkLst>
        </pc:grpChg>
        <pc:picChg chg="add mod ord">
          <ac:chgData name="Gautier CHEVRETON" userId="ba2d0461-0d4d-4183-ac59-a9328365ec29" providerId="ADAL" clId="{AB016B85-74BD-4BC9-93CD-7D90953C20DE}" dt="2024-01-03T14:29:56.348" v="456" actId="1076"/>
          <ac:picMkLst>
            <pc:docMk/>
            <pc:sldMk cId="2445713446" sldId="2056"/>
            <ac:picMk id="6" creationId="{3A6272B6-09F8-C6D9-EA7A-AB090114112E}"/>
          </ac:picMkLst>
        </pc:picChg>
        <pc:picChg chg="del">
          <ac:chgData name="Gautier CHEVRETON" userId="ba2d0461-0d4d-4183-ac59-a9328365ec29" providerId="ADAL" clId="{AB016B85-74BD-4BC9-93CD-7D90953C20DE}" dt="2024-01-03T14:27:21.484" v="428" actId="478"/>
          <ac:picMkLst>
            <pc:docMk/>
            <pc:sldMk cId="2445713446" sldId="2056"/>
            <ac:picMk id="88" creationId="{CF685F35-FF37-05F5-86A7-98A335DDDEA9}"/>
          </ac:picMkLst>
        </pc:picChg>
      </pc:sldChg>
      <pc:sldChg chg="addSp delSp modSp mod">
        <pc:chgData name="Gautier CHEVRETON" userId="ba2d0461-0d4d-4183-ac59-a9328365ec29" providerId="ADAL" clId="{AB016B85-74BD-4BC9-93CD-7D90953C20DE}" dt="2024-01-03T15:16:18.361" v="1125"/>
        <pc:sldMkLst>
          <pc:docMk/>
          <pc:sldMk cId="2151335989" sldId="2057"/>
        </pc:sldMkLst>
        <pc:spChg chg="mod">
          <ac:chgData name="Gautier CHEVRETON" userId="ba2d0461-0d4d-4183-ac59-a9328365ec29" providerId="ADAL" clId="{AB016B85-74BD-4BC9-93CD-7D90953C20DE}" dt="2024-01-03T15:16:18.361" v="1125"/>
          <ac:spMkLst>
            <pc:docMk/>
            <pc:sldMk cId="2151335989" sldId="2057"/>
            <ac:spMk id="5" creationId="{929CC157-956C-4D03-A41C-85E4DF1DDD7A}"/>
          </ac:spMkLst>
        </pc:spChg>
        <pc:spChg chg="mod">
          <ac:chgData name="Gautier CHEVRETON" userId="ba2d0461-0d4d-4183-ac59-a9328365ec29" providerId="ADAL" clId="{AB016B85-74BD-4BC9-93CD-7D90953C20DE}" dt="2024-01-03T14:33:25.001" v="526" actId="20577"/>
          <ac:spMkLst>
            <pc:docMk/>
            <pc:sldMk cId="2151335989" sldId="2057"/>
            <ac:spMk id="16" creationId="{5D6E52C7-2439-7DEA-014C-7AF783DD7927}"/>
          </ac:spMkLst>
        </pc:spChg>
        <pc:spChg chg="mod">
          <ac:chgData name="Gautier CHEVRETON" userId="ba2d0461-0d4d-4183-ac59-a9328365ec29" providerId="ADAL" clId="{AB016B85-74BD-4BC9-93CD-7D90953C20DE}" dt="2024-01-03T14:35:33.944" v="568" actId="1076"/>
          <ac:spMkLst>
            <pc:docMk/>
            <pc:sldMk cId="2151335989" sldId="2057"/>
            <ac:spMk id="19" creationId="{89878A7D-EAC1-4414-92D2-9F8DDD136BDD}"/>
          </ac:spMkLst>
        </pc:spChg>
        <pc:spChg chg="mod">
          <ac:chgData name="Gautier CHEVRETON" userId="ba2d0461-0d4d-4183-ac59-a9328365ec29" providerId="ADAL" clId="{AB016B85-74BD-4BC9-93CD-7D90953C20DE}" dt="2024-01-03T14:33:57.650" v="540" actId="20577"/>
          <ac:spMkLst>
            <pc:docMk/>
            <pc:sldMk cId="2151335989" sldId="2057"/>
            <ac:spMk id="23" creationId="{590511B6-CC55-CFD8-63A9-9A2F686C41FB}"/>
          </ac:spMkLst>
        </pc:spChg>
        <pc:spChg chg="mod">
          <ac:chgData name="Gautier CHEVRETON" userId="ba2d0461-0d4d-4183-ac59-a9328365ec29" providerId="ADAL" clId="{AB016B85-74BD-4BC9-93CD-7D90953C20DE}" dt="2024-01-03T14:34:17.209" v="544" actId="20577"/>
          <ac:spMkLst>
            <pc:docMk/>
            <pc:sldMk cId="2151335989" sldId="2057"/>
            <ac:spMk id="26" creationId="{1B0DD3CD-7C78-C03B-A575-B8B41B61EAB4}"/>
          </ac:spMkLst>
        </pc:spChg>
        <pc:spChg chg="mod">
          <ac:chgData name="Gautier CHEVRETON" userId="ba2d0461-0d4d-4183-ac59-a9328365ec29" providerId="ADAL" clId="{AB016B85-74BD-4BC9-93CD-7D90953C20DE}" dt="2024-01-03T14:34:25.266" v="548" actId="20577"/>
          <ac:spMkLst>
            <pc:docMk/>
            <pc:sldMk cId="2151335989" sldId="2057"/>
            <ac:spMk id="29" creationId="{1E8C5016-268C-59EF-8C7C-6DDB796DB7DF}"/>
          </ac:spMkLst>
        </pc:spChg>
        <pc:spChg chg="mod">
          <ac:chgData name="Gautier CHEVRETON" userId="ba2d0461-0d4d-4183-ac59-a9328365ec29" providerId="ADAL" clId="{AB016B85-74BD-4BC9-93CD-7D90953C20DE}" dt="2024-01-03T14:34:32.959" v="550" actId="20577"/>
          <ac:spMkLst>
            <pc:docMk/>
            <pc:sldMk cId="2151335989" sldId="2057"/>
            <ac:spMk id="35" creationId="{ADC0F330-8A27-EF5A-F0A2-B5F860983543}"/>
          </ac:spMkLst>
        </pc:spChg>
        <pc:spChg chg="mod">
          <ac:chgData name="Gautier CHEVRETON" userId="ba2d0461-0d4d-4183-ac59-a9328365ec29" providerId="ADAL" clId="{AB016B85-74BD-4BC9-93CD-7D90953C20DE}" dt="2024-01-03T14:34:40.962" v="552" actId="20577"/>
          <ac:spMkLst>
            <pc:docMk/>
            <pc:sldMk cId="2151335989" sldId="2057"/>
            <ac:spMk id="57" creationId="{108196F3-6BA8-B144-E559-6E446ECDCD12}"/>
          </ac:spMkLst>
        </pc:spChg>
        <pc:spChg chg="mod">
          <ac:chgData name="Gautier CHEVRETON" userId="ba2d0461-0d4d-4183-ac59-a9328365ec29" providerId="ADAL" clId="{AB016B85-74BD-4BC9-93CD-7D90953C20DE}" dt="2024-01-03T14:34:49.254" v="555" actId="20577"/>
          <ac:spMkLst>
            <pc:docMk/>
            <pc:sldMk cId="2151335989" sldId="2057"/>
            <ac:spMk id="71" creationId="{E0047AB3-6C5D-239C-BCD1-9287C3AEAF2C}"/>
          </ac:spMkLst>
        </pc:spChg>
        <pc:spChg chg="mod">
          <ac:chgData name="Gautier CHEVRETON" userId="ba2d0461-0d4d-4183-ac59-a9328365ec29" providerId="ADAL" clId="{AB016B85-74BD-4BC9-93CD-7D90953C20DE}" dt="2024-01-03T14:35:01.591" v="559" actId="20577"/>
          <ac:spMkLst>
            <pc:docMk/>
            <pc:sldMk cId="2151335989" sldId="2057"/>
            <ac:spMk id="75" creationId="{F8A5120B-74EC-1255-86A8-3A91475FEF15}"/>
          </ac:spMkLst>
        </pc:spChg>
        <pc:spChg chg="mod">
          <ac:chgData name="Gautier CHEVRETON" userId="ba2d0461-0d4d-4183-ac59-a9328365ec29" providerId="ADAL" clId="{AB016B85-74BD-4BC9-93CD-7D90953C20DE}" dt="2024-01-03T14:35:12.324" v="563" actId="20577"/>
          <ac:spMkLst>
            <pc:docMk/>
            <pc:sldMk cId="2151335989" sldId="2057"/>
            <ac:spMk id="78" creationId="{369C153F-315B-128C-F5DE-1EB7E4C1417C}"/>
          </ac:spMkLst>
        </pc:spChg>
        <pc:spChg chg="mod">
          <ac:chgData name="Gautier CHEVRETON" userId="ba2d0461-0d4d-4183-ac59-a9328365ec29" providerId="ADAL" clId="{AB016B85-74BD-4BC9-93CD-7D90953C20DE}" dt="2024-01-03T14:35:20.163" v="565" actId="20577"/>
          <ac:spMkLst>
            <pc:docMk/>
            <pc:sldMk cId="2151335989" sldId="2057"/>
            <ac:spMk id="81" creationId="{1FFAD083-F41C-149A-CB74-2BC5F6E86F7E}"/>
          </ac:spMkLst>
        </pc:spChg>
        <pc:spChg chg="mod">
          <ac:chgData name="Gautier CHEVRETON" userId="ba2d0461-0d4d-4183-ac59-a9328365ec29" providerId="ADAL" clId="{AB016B85-74BD-4BC9-93CD-7D90953C20DE}" dt="2024-01-03T14:35:44.513" v="569" actId="1076"/>
          <ac:spMkLst>
            <pc:docMk/>
            <pc:sldMk cId="2151335989" sldId="2057"/>
            <ac:spMk id="84" creationId="{598A05F1-83E4-3840-84E6-9268ADD0C4BA}"/>
          </ac:spMkLst>
        </pc:spChg>
        <pc:spChg chg="mod">
          <ac:chgData name="Gautier CHEVRETON" userId="ba2d0461-0d4d-4183-ac59-a9328365ec29" providerId="ADAL" clId="{AB016B85-74BD-4BC9-93CD-7D90953C20DE}" dt="2024-01-03T14:35:27.823" v="566" actId="1076"/>
          <ac:spMkLst>
            <pc:docMk/>
            <pc:sldMk cId="2151335989" sldId="2057"/>
            <ac:spMk id="85" creationId="{8A97F17C-FC4D-FB7E-A080-50CBF4432017}"/>
          </ac:spMkLst>
        </pc:spChg>
        <pc:spChg chg="mod">
          <ac:chgData name="Gautier CHEVRETON" userId="ba2d0461-0d4d-4183-ac59-a9328365ec29" providerId="ADAL" clId="{AB016B85-74BD-4BC9-93CD-7D90953C20DE}" dt="2024-01-03T14:35:32.588" v="567" actId="1076"/>
          <ac:spMkLst>
            <pc:docMk/>
            <pc:sldMk cId="2151335989" sldId="2057"/>
            <ac:spMk id="86" creationId="{2FA934DA-40D8-83F9-2831-9657FBF460DD}"/>
          </ac:spMkLst>
        </pc:spChg>
        <pc:picChg chg="add mod ord">
          <ac:chgData name="Gautier CHEVRETON" userId="ba2d0461-0d4d-4183-ac59-a9328365ec29" providerId="ADAL" clId="{AB016B85-74BD-4BC9-93CD-7D90953C20DE}" dt="2024-01-03T14:33:13.493" v="522" actId="1076"/>
          <ac:picMkLst>
            <pc:docMk/>
            <pc:sldMk cId="2151335989" sldId="2057"/>
            <ac:picMk id="6" creationId="{4ABBC895-51FE-A634-C4D3-F6037780FEC7}"/>
          </ac:picMkLst>
        </pc:picChg>
        <pc:picChg chg="del">
          <ac:chgData name="Gautier CHEVRETON" userId="ba2d0461-0d4d-4183-ac59-a9328365ec29" providerId="ADAL" clId="{AB016B85-74BD-4BC9-93CD-7D90953C20DE}" dt="2024-01-03T14:32:54.667" v="514" actId="478"/>
          <ac:picMkLst>
            <pc:docMk/>
            <pc:sldMk cId="2151335989" sldId="2057"/>
            <ac:picMk id="18" creationId="{2AB9646A-BF25-8343-930E-B9FFD26B412D}"/>
          </ac:picMkLst>
        </pc:picChg>
      </pc:sldChg>
      <pc:sldChg chg="addSp delSp modSp mod">
        <pc:chgData name="Gautier CHEVRETON" userId="ba2d0461-0d4d-4183-ac59-a9328365ec29" providerId="ADAL" clId="{AB016B85-74BD-4BC9-93CD-7D90953C20DE}" dt="2024-01-03T15:16:18.361" v="1125"/>
        <pc:sldMkLst>
          <pc:docMk/>
          <pc:sldMk cId="1474922970" sldId="2058"/>
        </pc:sldMkLst>
        <pc:spChg chg="mod">
          <ac:chgData name="Gautier CHEVRETON" userId="ba2d0461-0d4d-4183-ac59-a9328365ec29" providerId="ADAL" clId="{AB016B85-74BD-4BC9-93CD-7D90953C20DE}" dt="2024-01-03T15:16:18.361" v="1125"/>
          <ac:spMkLst>
            <pc:docMk/>
            <pc:sldMk cId="1474922970" sldId="2058"/>
            <ac:spMk id="5" creationId="{929CC157-956C-4D03-A41C-85E4DF1DDD7A}"/>
          </ac:spMkLst>
        </pc:spChg>
        <pc:spChg chg="mod">
          <ac:chgData name="Gautier CHEVRETON" userId="ba2d0461-0d4d-4183-ac59-a9328365ec29" providerId="ADAL" clId="{AB016B85-74BD-4BC9-93CD-7D90953C20DE}" dt="2024-01-03T14:51:51.869" v="692" actId="20577"/>
          <ac:spMkLst>
            <pc:docMk/>
            <pc:sldMk cId="1474922970" sldId="2058"/>
            <ac:spMk id="16" creationId="{5D6E52C7-2439-7DEA-014C-7AF783DD7927}"/>
          </ac:spMkLst>
        </pc:spChg>
        <pc:spChg chg="mod">
          <ac:chgData name="Gautier CHEVRETON" userId="ba2d0461-0d4d-4183-ac59-a9328365ec29" providerId="ADAL" clId="{AB016B85-74BD-4BC9-93CD-7D90953C20DE}" dt="2024-01-03T14:54:58.535" v="750" actId="20577"/>
          <ac:spMkLst>
            <pc:docMk/>
            <pc:sldMk cId="1474922970" sldId="2058"/>
            <ac:spMk id="20" creationId="{4EB8243C-C012-4EF4-AFAB-177D4ED1180E}"/>
          </ac:spMkLst>
        </pc:spChg>
        <pc:spChg chg="mod">
          <ac:chgData name="Gautier CHEVRETON" userId="ba2d0461-0d4d-4183-ac59-a9328365ec29" providerId="ADAL" clId="{AB016B85-74BD-4BC9-93CD-7D90953C20DE}" dt="2024-01-03T14:52:00.896" v="694" actId="20577"/>
          <ac:spMkLst>
            <pc:docMk/>
            <pc:sldMk cId="1474922970" sldId="2058"/>
            <ac:spMk id="26" creationId="{1B0DD3CD-7C78-C03B-A575-B8B41B61EAB4}"/>
          </ac:spMkLst>
        </pc:spChg>
        <pc:spChg chg="mod">
          <ac:chgData name="Gautier CHEVRETON" userId="ba2d0461-0d4d-4183-ac59-a9328365ec29" providerId="ADAL" clId="{AB016B85-74BD-4BC9-93CD-7D90953C20DE}" dt="2024-01-03T14:52:16.917" v="697" actId="20577"/>
          <ac:spMkLst>
            <pc:docMk/>
            <pc:sldMk cId="1474922970" sldId="2058"/>
            <ac:spMk id="29" creationId="{1E8C5016-268C-59EF-8C7C-6DDB796DB7DF}"/>
          </ac:spMkLst>
        </pc:spChg>
        <pc:spChg chg="mod">
          <ac:chgData name="Gautier CHEVRETON" userId="ba2d0461-0d4d-4183-ac59-a9328365ec29" providerId="ADAL" clId="{AB016B85-74BD-4BC9-93CD-7D90953C20DE}" dt="2024-01-03T14:52:27.427" v="699" actId="6549"/>
          <ac:spMkLst>
            <pc:docMk/>
            <pc:sldMk cId="1474922970" sldId="2058"/>
            <ac:spMk id="35" creationId="{ADC0F330-8A27-EF5A-F0A2-B5F860983543}"/>
          </ac:spMkLst>
        </pc:spChg>
        <pc:spChg chg="mod">
          <ac:chgData name="Gautier CHEVRETON" userId="ba2d0461-0d4d-4183-ac59-a9328365ec29" providerId="ADAL" clId="{AB016B85-74BD-4BC9-93CD-7D90953C20DE}" dt="2024-01-03T14:52:32.243" v="701" actId="20577"/>
          <ac:spMkLst>
            <pc:docMk/>
            <pc:sldMk cId="1474922970" sldId="2058"/>
            <ac:spMk id="57" creationId="{108196F3-6BA8-B144-E559-6E446ECDCD12}"/>
          </ac:spMkLst>
        </pc:spChg>
        <pc:spChg chg="mod">
          <ac:chgData name="Gautier CHEVRETON" userId="ba2d0461-0d4d-4183-ac59-a9328365ec29" providerId="ADAL" clId="{AB016B85-74BD-4BC9-93CD-7D90953C20DE}" dt="2024-01-03T14:52:50.965" v="706" actId="6549"/>
          <ac:spMkLst>
            <pc:docMk/>
            <pc:sldMk cId="1474922970" sldId="2058"/>
            <ac:spMk id="71" creationId="{E0047AB3-6C5D-239C-BCD1-9287C3AEAF2C}"/>
          </ac:spMkLst>
        </pc:spChg>
        <pc:spChg chg="mod">
          <ac:chgData name="Gautier CHEVRETON" userId="ba2d0461-0d4d-4183-ac59-a9328365ec29" providerId="ADAL" clId="{AB016B85-74BD-4BC9-93CD-7D90953C20DE}" dt="2024-01-03T14:53:45.343" v="716" actId="20577"/>
          <ac:spMkLst>
            <pc:docMk/>
            <pc:sldMk cId="1474922970" sldId="2058"/>
            <ac:spMk id="75" creationId="{F8A5120B-74EC-1255-86A8-3A91475FEF15}"/>
          </ac:spMkLst>
        </pc:spChg>
        <pc:spChg chg="mod">
          <ac:chgData name="Gautier CHEVRETON" userId="ba2d0461-0d4d-4183-ac59-a9328365ec29" providerId="ADAL" clId="{AB016B85-74BD-4BC9-93CD-7D90953C20DE}" dt="2024-01-03T14:53:57.093" v="720" actId="20577"/>
          <ac:spMkLst>
            <pc:docMk/>
            <pc:sldMk cId="1474922970" sldId="2058"/>
            <ac:spMk id="78" creationId="{369C153F-315B-128C-F5DE-1EB7E4C1417C}"/>
          </ac:spMkLst>
        </pc:spChg>
        <pc:spChg chg="mod">
          <ac:chgData name="Gautier CHEVRETON" userId="ba2d0461-0d4d-4183-ac59-a9328365ec29" providerId="ADAL" clId="{AB016B85-74BD-4BC9-93CD-7D90953C20DE}" dt="2024-01-03T14:54:06.040" v="724" actId="20577"/>
          <ac:spMkLst>
            <pc:docMk/>
            <pc:sldMk cId="1474922970" sldId="2058"/>
            <ac:spMk id="81" creationId="{1FFAD083-F41C-149A-CB74-2BC5F6E86F7E}"/>
          </ac:spMkLst>
        </pc:spChg>
        <pc:spChg chg="mod">
          <ac:chgData name="Gautier CHEVRETON" userId="ba2d0461-0d4d-4183-ac59-a9328365ec29" providerId="ADAL" clId="{AB016B85-74BD-4BC9-93CD-7D90953C20DE}" dt="2024-01-03T14:54:44.482" v="735" actId="1076"/>
          <ac:spMkLst>
            <pc:docMk/>
            <pc:sldMk cId="1474922970" sldId="2058"/>
            <ac:spMk id="84" creationId="{598A05F1-83E4-3840-84E6-9268ADD0C4BA}"/>
          </ac:spMkLst>
        </pc:spChg>
        <pc:spChg chg="mod">
          <ac:chgData name="Gautier CHEVRETON" userId="ba2d0461-0d4d-4183-ac59-a9328365ec29" providerId="ADAL" clId="{AB016B85-74BD-4BC9-93CD-7D90953C20DE}" dt="2024-01-03T14:54:28.949" v="732" actId="1076"/>
          <ac:spMkLst>
            <pc:docMk/>
            <pc:sldMk cId="1474922970" sldId="2058"/>
            <ac:spMk id="85" creationId="{8A97F17C-FC4D-FB7E-A080-50CBF4432017}"/>
          </ac:spMkLst>
        </pc:spChg>
        <pc:spChg chg="mod">
          <ac:chgData name="Gautier CHEVRETON" userId="ba2d0461-0d4d-4183-ac59-a9328365ec29" providerId="ADAL" clId="{AB016B85-74BD-4BC9-93CD-7D90953C20DE}" dt="2024-01-03T14:54:34.664" v="733" actId="1076"/>
          <ac:spMkLst>
            <pc:docMk/>
            <pc:sldMk cId="1474922970" sldId="2058"/>
            <ac:spMk id="86" creationId="{2FA934DA-40D8-83F9-2831-9657FBF460DD}"/>
          </ac:spMkLst>
        </pc:spChg>
        <pc:grpChg chg="mod">
          <ac:chgData name="Gautier CHEVRETON" userId="ba2d0461-0d4d-4183-ac59-a9328365ec29" providerId="ADAL" clId="{AB016B85-74BD-4BC9-93CD-7D90953C20DE}" dt="2024-01-03T14:54:23.064" v="731" actId="1076"/>
          <ac:grpSpMkLst>
            <pc:docMk/>
            <pc:sldMk cId="1474922970" sldId="2058"/>
            <ac:grpSpMk id="27" creationId="{94B3386F-0B94-1A43-0799-EC5F3AC31D39}"/>
          </ac:grpSpMkLst>
        </pc:grpChg>
        <pc:grpChg chg="mod">
          <ac:chgData name="Gautier CHEVRETON" userId="ba2d0461-0d4d-4183-ac59-a9328365ec29" providerId="ADAL" clId="{AB016B85-74BD-4BC9-93CD-7D90953C20DE}" dt="2024-01-03T14:54:38.740" v="734" actId="1076"/>
          <ac:grpSpMkLst>
            <pc:docMk/>
            <pc:sldMk cId="1474922970" sldId="2058"/>
            <ac:grpSpMk id="30" creationId="{689E7088-62D7-A65C-6D4D-CDE2C8B2DECB}"/>
          </ac:grpSpMkLst>
        </pc:grpChg>
        <pc:grpChg chg="mod">
          <ac:chgData name="Gautier CHEVRETON" userId="ba2d0461-0d4d-4183-ac59-a9328365ec29" providerId="ADAL" clId="{AB016B85-74BD-4BC9-93CD-7D90953C20DE}" dt="2024-01-03T14:54:19.791" v="730" actId="1076"/>
          <ac:grpSpMkLst>
            <pc:docMk/>
            <pc:sldMk cId="1474922970" sldId="2058"/>
            <ac:grpSpMk id="69" creationId="{293D00BB-4DEA-8BD3-D3F2-5289EF588852}"/>
          </ac:grpSpMkLst>
        </pc:grpChg>
        <pc:grpChg chg="mod">
          <ac:chgData name="Gautier CHEVRETON" userId="ba2d0461-0d4d-4183-ac59-a9328365ec29" providerId="ADAL" clId="{AB016B85-74BD-4BC9-93CD-7D90953C20DE}" dt="2024-01-03T14:54:49.220" v="736" actId="1076"/>
          <ac:grpSpMkLst>
            <pc:docMk/>
            <pc:sldMk cId="1474922970" sldId="2058"/>
            <ac:grpSpMk id="72" creationId="{F16C58C5-306F-C776-2724-17E86D9FAAC8}"/>
          </ac:grpSpMkLst>
        </pc:grpChg>
        <pc:grpChg chg="mod">
          <ac:chgData name="Gautier CHEVRETON" userId="ba2d0461-0d4d-4183-ac59-a9328365ec29" providerId="ADAL" clId="{AB016B85-74BD-4BC9-93CD-7D90953C20DE}" dt="2024-01-03T14:54:11.832" v="726" actId="1076"/>
          <ac:grpSpMkLst>
            <pc:docMk/>
            <pc:sldMk cId="1474922970" sldId="2058"/>
            <ac:grpSpMk id="76" creationId="{683D1F12-1381-C40D-F3EF-441783553AE1}"/>
          </ac:grpSpMkLst>
        </pc:grpChg>
        <pc:grpChg chg="mod">
          <ac:chgData name="Gautier CHEVRETON" userId="ba2d0461-0d4d-4183-ac59-a9328365ec29" providerId="ADAL" clId="{AB016B85-74BD-4BC9-93CD-7D90953C20DE}" dt="2024-01-03T14:54:09.338" v="725" actId="1076"/>
          <ac:grpSpMkLst>
            <pc:docMk/>
            <pc:sldMk cId="1474922970" sldId="2058"/>
            <ac:grpSpMk id="79" creationId="{11A13F38-C856-8F00-396D-96B90D9A98C8}"/>
          </ac:grpSpMkLst>
        </pc:grpChg>
        <pc:picChg chg="del">
          <ac:chgData name="Gautier CHEVRETON" userId="ba2d0461-0d4d-4183-ac59-a9328365ec29" providerId="ADAL" clId="{AB016B85-74BD-4BC9-93CD-7D90953C20DE}" dt="2024-01-03T14:51:32.921" v="684" actId="478"/>
          <ac:picMkLst>
            <pc:docMk/>
            <pc:sldMk cId="1474922970" sldId="2058"/>
            <ac:picMk id="6" creationId="{476174BD-B2CA-0E6F-5B18-2AC378C2E75A}"/>
          </ac:picMkLst>
        </pc:picChg>
        <pc:picChg chg="add mod ord">
          <ac:chgData name="Gautier CHEVRETON" userId="ba2d0461-0d4d-4183-ac59-a9328365ec29" providerId="ADAL" clId="{AB016B85-74BD-4BC9-93CD-7D90953C20DE}" dt="2024-01-03T14:54:14.592" v="728" actId="1076"/>
          <ac:picMkLst>
            <pc:docMk/>
            <pc:sldMk cId="1474922970" sldId="2058"/>
            <ac:picMk id="7" creationId="{9052B067-B13D-A8E8-ED72-DD78C7A9B21B}"/>
          </ac:picMkLst>
        </pc:picChg>
      </pc:sldChg>
      <pc:sldChg chg="addSp delSp modSp mod">
        <pc:chgData name="Gautier CHEVRETON" userId="ba2d0461-0d4d-4183-ac59-a9328365ec29" providerId="ADAL" clId="{AB016B85-74BD-4BC9-93CD-7D90953C20DE}" dt="2024-01-03T15:16:18.361" v="1125"/>
        <pc:sldMkLst>
          <pc:docMk/>
          <pc:sldMk cId="3292127699" sldId="2059"/>
        </pc:sldMkLst>
        <pc:spChg chg="mod">
          <ac:chgData name="Gautier CHEVRETON" userId="ba2d0461-0d4d-4183-ac59-a9328365ec29" providerId="ADAL" clId="{AB016B85-74BD-4BC9-93CD-7D90953C20DE}" dt="2024-01-03T15:16:18.361" v="1125"/>
          <ac:spMkLst>
            <pc:docMk/>
            <pc:sldMk cId="3292127699" sldId="2059"/>
            <ac:spMk id="5" creationId="{929CC157-956C-4D03-A41C-85E4DF1DDD7A}"/>
          </ac:spMkLst>
        </pc:spChg>
        <pc:spChg chg="mod">
          <ac:chgData name="Gautier CHEVRETON" userId="ba2d0461-0d4d-4183-ac59-a9328365ec29" providerId="ADAL" clId="{AB016B85-74BD-4BC9-93CD-7D90953C20DE}" dt="2024-01-03T14:58:36.670" v="811" actId="20577"/>
          <ac:spMkLst>
            <pc:docMk/>
            <pc:sldMk cId="3292127699" sldId="2059"/>
            <ac:spMk id="20" creationId="{4EB8243C-C012-4EF4-AFAB-177D4ED1180E}"/>
          </ac:spMkLst>
        </pc:spChg>
        <pc:spChg chg="mod">
          <ac:chgData name="Gautier CHEVRETON" userId="ba2d0461-0d4d-4183-ac59-a9328365ec29" providerId="ADAL" clId="{AB016B85-74BD-4BC9-93CD-7D90953C20DE}" dt="2024-01-03T14:56:58.881" v="761" actId="20577"/>
          <ac:spMkLst>
            <pc:docMk/>
            <pc:sldMk cId="3292127699" sldId="2059"/>
            <ac:spMk id="23" creationId="{590511B6-CC55-CFD8-63A9-9A2F686C41FB}"/>
          </ac:spMkLst>
        </pc:spChg>
        <pc:spChg chg="mod">
          <ac:chgData name="Gautier CHEVRETON" userId="ba2d0461-0d4d-4183-ac59-a9328365ec29" providerId="ADAL" clId="{AB016B85-74BD-4BC9-93CD-7D90953C20DE}" dt="2024-01-03T14:57:03.285" v="763" actId="20577"/>
          <ac:spMkLst>
            <pc:docMk/>
            <pc:sldMk cId="3292127699" sldId="2059"/>
            <ac:spMk id="26" creationId="{1B0DD3CD-7C78-C03B-A575-B8B41B61EAB4}"/>
          </ac:spMkLst>
        </pc:spChg>
        <pc:spChg chg="mod">
          <ac:chgData name="Gautier CHEVRETON" userId="ba2d0461-0d4d-4183-ac59-a9328365ec29" providerId="ADAL" clId="{AB016B85-74BD-4BC9-93CD-7D90953C20DE}" dt="2024-01-03T14:57:10.766" v="767" actId="20577"/>
          <ac:spMkLst>
            <pc:docMk/>
            <pc:sldMk cId="3292127699" sldId="2059"/>
            <ac:spMk id="29" creationId="{1E8C5016-268C-59EF-8C7C-6DDB796DB7DF}"/>
          </ac:spMkLst>
        </pc:spChg>
        <pc:spChg chg="mod">
          <ac:chgData name="Gautier CHEVRETON" userId="ba2d0461-0d4d-4183-ac59-a9328365ec29" providerId="ADAL" clId="{AB016B85-74BD-4BC9-93CD-7D90953C20DE}" dt="2024-01-03T14:57:24.348" v="771" actId="20577"/>
          <ac:spMkLst>
            <pc:docMk/>
            <pc:sldMk cId="3292127699" sldId="2059"/>
            <ac:spMk id="57" creationId="{108196F3-6BA8-B144-E559-6E446ECDCD12}"/>
          </ac:spMkLst>
        </pc:spChg>
        <pc:spChg chg="mod">
          <ac:chgData name="Gautier CHEVRETON" userId="ba2d0461-0d4d-4183-ac59-a9328365ec29" providerId="ADAL" clId="{AB016B85-74BD-4BC9-93CD-7D90953C20DE}" dt="2024-01-03T14:57:34.897" v="775" actId="20577"/>
          <ac:spMkLst>
            <pc:docMk/>
            <pc:sldMk cId="3292127699" sldId="2059"/>
            <ac:spMk id="71" creationId="{E0047AB3-6C5D-239C-BCD1-9287C3AEAF2C}"/>
          </ac:spMkLst>
        </pc:spChg>
        <pc:spChg chg="mod">
          <ac:chgData name="Gautier CHEVRETON" userId="ba2d0461-0d4d-4183-ac59-a9328365ec29" providerId="ADAL" clId="{AB016B85-74BD-4BC9-93CD-7D90953C20DE}" dt="2024-01-03T14:58:00.756" v="788" actId="1035"/>
          <ac:spMkLst>
            <pc:docMk/>
            <pc:sldMk cId="3292127699" sldId="2059"/>
            <ac:spMk id="78" creationId="{369C153F-315B-128C-F5DE-1EB7E4C1417C}"/>
          </ac:spMkLst>
        </pc:spChg>
        <pc:spChg chg="mod">
          <ac:chgData name="Gautier CHEVRETON" userId="ba2d0461-0d4d-4183-ac59-a9328365ec29" providerId="ADAL" clId="{AB016B85-74BD-4BC9-93CD-7D90953C20DE}" dt="2024-01-03T14:58:07.325" v="790" actId="20577"/>
          <ac:spMkLst>
            <pc:docMk/>
            <pc:sldMk cId="3292127699" sldId="2059"/>
            <ac:spMk id="81" creationId="{1FFAD083-F41C-149A-CB74-2BC5F6E86F7E}"/>
          </ac:spMkLst>
        </pc:spChg>
        <pc:spChg chg="mod">
          <ac:chgData name="Gautier CHEVRETON" userId="ba2d0461-0d4d-4183-ac59-a9328365ec29" providerId="ADAL" clId="{AB016B85-74BD-4BC9-93CD-7D90953C20DE}" dt="2024-01-03T14:58:23" v="791" actId="1076"/>
          <ac:spMkLst>
            <pc:docMk/>
            <pc:sldMk cId="3292127699" sldId="2059"/>
            <ac:spMk id="84" creationId="{598A05F1-83E4-3840-84E6-9268ADD0C4BA}"/>
          </ac:spMkLst>
        </pc:spChg>
        <pc:picChg chg="add mod ord">
          <ac:chgData name="Gautier CHEVRETON" userId="ba2d0461-0d4d-4183-ac59-a9328365ec29" providerId="ADAL" clId="{AB016B85-74BD-4BC9-93CD-7D90953C20DE}" dt="2024-01-03T14:55:39.743" v="757" actId="14100"/>
          <ac:picMkLst>
            <pc:docMk/>
            <pc:sldMk cId="3292127699" sldId="2059"/>
            <ac:picMk id="9" creationId="{9A869519-1F66-D022-4157-747D6E8D8493}"/>
          </ac:picMkLst>
        </pc:picChg>
        <pc:picChg chg="del">
          <ac:chgData name="Gautier CHEVRETON" userId="ba2d0461-0d4d-4183-ac59-a9328365ec29" providerId="ADAL" clId="{AB016B85-74BD-4BC9-93CD-7D90953C20DE}" dt="2024-01-03T14:55:24.245" v="751" actId="478"/>
          <ac:picMkLst>
            <pc:docMk/>
            <pc:sldMk cId="3292127699" sldId="2059"/>
            <ac:picMk id="10" creationId="{17ACFB19-17E1-6A33-C6F9-D6FBD9E4AE23}"/>
          </ac:picMkLst>
        </pc:picChg>
        <pc:cxnChg chg="mod">
          <ac:chgData name="Gautier CHEVRETON" userId="ba2d0461-0d4d-4183-ac59-a9328365ec29" providerId="ADAL" clId="{AB016B85-74BD-4BC9-93CD-7D90953C20DE}" dt="2024-01-03T14:57:58.710" v="780" actId="1036"/>
          <ac:cxnSpMkLst>
            <pc:docMk/>
            <pc:sldMk cId="3292127699" sldId="2059"/>
            <ac:cxnSpMk id="77" creationId="{CCE13136-38D6-6B53-7554-591D894477B6}"/>
          </ac:cxnSpMkLst>
        </pc:cxnChg>
      </pc:sldChg>
      <pc:sldChg chg="addSp delSp modSp mod">
        <pc:chgData name="Gautier CHEVRETON" userId="ba2d0461-0d4d-4183-ac59-a9328365ec29" providerId="ADAL" clId="{AB016B85-74BD-4BC9-93CD-7D90953C20DE}" dt="2024-01-03T15:16:18.361" v="1125"/>
        <pc:sldMkLst>
          <pc:docMk/>
          <pc:sldMk cId="58666454" sldId="2060"/>
        </pc:sldMkLst>
        <pc:spChg chg="mod">
          <ac:chgData name="Gautier CHEVRETON" userId="ba2d0461-0d4d-4183-ac59-a9328365ec29" providerId="ADAL" clId="{AB016B85-74BD-4BC9-93CD-7D90953C20DE}" dt="2024-01-03T15:16:18.361" v="1125"/>
          <ac:spMkLst>
            <pc:docMk/>
            <pc:sldMk cId="58666454" sldId="2060"/>
            <ac:spMk id="5" creationId="{929CC157-956C-4D03-A41C-85E4DF1DDD7A}"/>
          </ac:spMkLst>
        </pc:spChg>
        <pc:spChg chg="add mod">
          <ac:chgData name="Gautier CHEVRETON" userId="ba2d0461-0d4d-4183-ac59-a9328365ec29" providerId="ADAL" clId="{AB016B85-74BD-4BC9-93CD-7D90953C20DE}" dt="2024-01-03T15:14:36.452" v="1101" actId="571"/>
          <ac:spMkLst>
            <pc:docMk/>
            <pc:sldMk cId="58666454" sldId="2060"/>
            <ac:spMk id="8" creationId="{E00FC5B5-00F8-719B-B0FB-3D757AF9679B}"/>
          </ac:spMkLst>
        </pc:spChg>
        <pc:spChg chg="mod">
          <ac:chgData name="Gautier CHEVRETON" userId="ba2d0461-0d4d-4183-ac59-a9328365ec29" providerId="ADAL" clId="{AB016B85-74BD-4BC9-93CD-7D90953C20DE}" dt="2024-01-03T15:12:17.413" v="966" actId="20577"/>
          <ac:spMkLst>
            <pc:docMk/>
            <pc:sldMk cId="58666454" sldId="2060"/>
            <ac:spMk id="16" creationId="{5D6E52C7-2439-7DEA-014C-7AF783DD7927}"/>
          </ac:spMkLst>
        </pc:spChg>
        <pc:spChg chg="mod">
          <ac:chgData name="Gautier CHEVRETON" userId="ba2d0461-0d4d-4183-ac59-a9328365ec29" providerId="ADAL" clId="{AB016B85-74BD-4BC9-93CD-7D90953C20DE}" dt="2024-01-03T15:15:07.937" v="1124" actId="20577"/>
          <ac:spMkLst>
            <pc:docMk/>
            <pc:sldMk cId="58666454" sldId="2060"/>
            <ac:spMk id="20" creationId="{4EB8243C-C012-4EF4-AFAB-177D4ED1180E}"/>
          </ac:spMkLst>
        </pc:spChg>
        <pc:spChg chg="mod">
          <ac:chgData name="Gautier CHEVRETON" userId="ba2d0461-0d4d-4183-ac59-a9328365ec29" providerId="ADAL" clId="{AB016B85-74BD-4BC9-93CD-7D90953C20DE}" dt="2024-01-03T15:11:53.352" v="961" actId="20577"/>
          <ac:spMkLst>
            <pc:docMk/>
            <pc:sldMk cId="58666454" sldId="2060"/>
            <ac:spMk id="23" creationId="{590511B6-CC55-CFD8-63A9-9A2F686C41FB}"/>
          </ac:spMkLst>
        </pc:spChg>
        <pc:spChg chg="mod">
          <ac:chgData name="Gautier CHEVRETON" userId="ba2d0461-0d4d-4183-ac59-a9328365ec29" providerId="ADAL" clId="{AB016B85-74BD-4BC9-93CD-7D90953C20DE}" dt="2024-01-03T15:11:57.696" v="963" actId="20577"/>
          <ac:spMkLst>
            <pc:docMk/>
            <pc:sldMk cId="58666454" sldId="2060"/>
            <ac:spMk id="26" creationId="{1B0DD3CD-7C78-C03B-A575-B8B41B61EAB4}"/>
          </ac:spMkLst>
        </pc:spChg>
        <pc:spChg chg="mod">
          <ac:chgData name="Gautier CHEVRETON" userId="ba2d0461-0d4d-4183-ac59-a9328365ec29" providerId="ADAL" clId="{AB016B85-74BD-4BC9-93CD-7D90953C20DE}" dt="2024-01-03T15:12:33.217" v="974" actId="20577"/>
          <ac:spMkLst>
            <pc:docMk/>
            <pc:sldMk cId="58666454" sldId="2060"/>
            <ac:spMk id="29" creationId="{1E8C5016-268C-59EF-8C7C-6DDB796DB7DF}"/>
          </ac:spMkLst>
        </pc:spChg>
        <pc:spChg chg="mod">
          <ac:chgData name="Gautier CHEVRETON" userId="ba2d0461-0d4d-4183-ac59-a9328365ec29" providerId="ADAL" clId="{AB016B85-74BD-4BC9-93CD-7D90953C20DE}" dt="2024-01-03T15:12:52.967" v="978" actId="20577"/>
          <ac:spMkLst>
            <pc:docMk/>
            <pc:sldMk cId="58666454" sldId="2060"/>
            <ac:spMk id="35" creationId="{ADC0F330-8A27-EF5A-F0A2-B5F860983543}"/>
          </ac:spMkLst>
        </pc:spChg>
        <pc:spChg chg="mod">
          <ac:chgData name="Gautier CHEVRETON" userId="ba2d0461-0d4d-4183-ac59-a9328365ec29" providerId="ADAL" clId="{AB016B85-74BD-4BC9-93CD-7D90953C20DE}" dt="2024-01-03T15:13:03.695" v="982" actId="20577"/>
          <ac:spMkLst>
            <pc:docMk/>
            <pc:sldMk cId="58666454" sldId="2060"/>
            <ac:spMk id="57" creationId="{108196F3-6BA8-B144-E559-6E446ECDCD12}"/>
          </ac:spMkLst>
        </pc:spChg>
        <pc:spChg chg="mod">
          <ac:chgData name="Gautier CHEVRETON" userId="ba2d0461-0d4d-4183-ac59-a9328365ec29" providerId="ADAL" clId="{AB016B85-74BD-4BC9-93CD-7D90953C20DE}" dt="2024-01-03T15:13:15.123" v="986" actId="20577"/>
          <ac:spMkLst>
            <pc:docMk/>
            <pc:sldMk cId="58666454" sldId="2060"/>
            <ac:spMk id="71" creationId="{E0047AB3-6C5D-239C-BCD1-9287C3AEAF2C}"/>
          </ac:spMkLst>
        </pc:spChg>
        <pc:spChg chg="mod">
          <ac:chgData name="Gautier CHEVRETON" userId="ba2d0461-0d4d-4183-ac59-a9328365ec29" providerId="ADAL" clId="{AB016B85-74BD-4BC9-93CD-7D90953C20DE}" dt="2024-01-03T15:13:27.744" v="990" actId="20577"/>
          <ac:spMkLst>
            <pc:docMk/>
            <pc:sldMk cId="58666454" sldId="2060"/>
            <ac:spMk id="75" creationId="{F8A5120B-74EC-1255-86A8-3A91475FEF15}"/>
          </ac:spMkLst>
        </pc:spChg>
        <pc:spChg chg="mod">
          <ac:chgData name="Gautier CHEVRETON" userId="ba2d0461-0d4d-4183-ac59-a9328365ec29" providerId="ADAL" clId="{AB016B85-74BD-4BC9-93CD-7D90953C20DE}" dt="2024-01-03T15:14:12.476" v="1092" actId="1035"/>
          <ac:spMkLst>
            <pc:docMk/>
            <pc:sldMk cId="58666454" sldId="2060"/>
            <ac:spMk id="78" creationId="{369C153F-315B-128C-F5DE-1EB7E4C1417C}"/>
          </ac:spMkLst>
        </pc:spChg>
        <pc:spChg chg="mod">
          <ac:chgData name="Gautier CHEVRETON" userId="ba2d0461-0d4d-4183-ac59-a9328365ec29" providerId="ADAL" clId="{AB016B85-74BD-4BC9-93CD-7D90953C20DE}" dt="2024-01-03T15:14:52.293" v="1105" actId="1076"/>
          <ac:spMkLst>
            <pc:docMk/>
            <pc:sldMk cId="58666454" sldId="2060"/>
            <ac:spMk id="84" creationId="{598A05F1-83E4-3840-84E6-9268ADD0C4BA}"/>
          </ac:spMkLst>
        </pc:spChg>
        <pc:spChg chg="mod">
          <ac:chgData name="Gautier CHEVRETON" userId="ba2d0461-0d4d-4183-ac59-a9328365ec29" providerId="ADAL" clId="{AB016B85-74BD-4BC9-93CD-7D90953C20DE}" dt="2024-01-03T15:14:31.422" v="1100" actId="1076"/>
          <ac:spMkLst>
            <pc:docMk/>
            <pc:sldMk cId="58666454" sldId="2060"/>
            <ac:spMk id="86" creationId="{2FA934DA-40D8-83F9-2831-9657FBF460DD}"/>
          </ac:spMkLst>
        </pc:spChg>
        <pc:grpChg chg="mod">
          <ac:chgData name="Gautier CHEVRETON" userId="ba2d0461-0d4d-4183-ac59-a9328365ec29" providerId="ADAL" clId="{AB016B85-74BD-4BC9-93CD-7D90953C20DE}" dt="2024-01-03T15:13:49.225" v="995" actId="1076"/>
          <ac:grpSpMkLst>
            <pc:docMk/>
            <pc:sldMk cId="58666454" sldId="2060"/>
            <ac:grpSpMk id="21" creationId="{ACBAB2BF-8D52-2C99-9AD1-762479A5B954}"/>
          </ac:grpSpMkLst>
        </pc:grpChg>
        <pc:grpChg chg="mod">
          <ac:chgData name="Gautier CHEVRETON" userId="ba2d0461-0d4d-4183-ac59-a9328365ec29" providerId="ADAL" clId="{AB016B85-74BD-4BC9-93CD-7D90953C20DE}" dt="2024-01-03T15:13:54.886" v="1044" actId="14100"/>
          <ac:grpSpMkLst>
            <pc:docMk/>
            <pc:sldMk cId="58666454" sldId="2060"/>
            <ac:grpSpMk id="24" creationId="{22C8FFD5-41CA-9F2C-358D-9BD2262261FF}"/>
          </ac:grpSpMkLst>
        </pc:grpChg>
        <pc:grpChg chg="mod">
          <ac:chgData name="Gautier CHEVRETON" userId="ba2d0461-0d4d-4183-ac59-a9328365ec29" providerId="ADAL" clId="{AB016B85-74BD-4BC9-93CD-7D90953C20DE}" dt="2024-01-03T15:12:01.981" v="964" actId="1076"/>
          <ac:grpSpMkLst>
            <pc:docMk/>
            <pc:sldMk cId="58666454" sldId="2060"/>
            <ac:grpSpMk id="27" creationId="{94B3386F-0B94-1A43-0799-EC5F3AC31D39}"/>
          </ac:grpSpMkLst>
        </pc:grpChg>
        <pc:grpChg chg="mod">
          <ac:chgData name="Gautier CHEVRETON" userId="ba2d0461-0d4d-4183-ac59-a9328365ec29" providerId="ADAL" clId="{AB016B85-74BD-4BC9-93CD-7D90953C20DE}" dt="2024-01-03T15:13:57.552" v="1045" actId="1076"/>
          <ac:grpSpMkLst>
            <pc:docMk/>
            <pc:sldMk cId="58666454" sldId="2060"/>
            <ac:grpSpMk id="30" creationId="{689E7088-62D7-A65C-6D4D-CDE2C8B2DECB}"/>
          </ac:grpSpMkLst>
        </pc:grpChg>
        <pc:grpChg chg="mod">
          <ac:chgData name="Gautier CHEVRETON" userId="ba2d0461-0d4d-4183-ac59-a9328365ec29" providerId="ADAL" clId="{AB016B85-74BD-4BC9-93CD-7D90953C20DE}" dt="2024-01-03T15:14:47.233" v="1104" actId="1076"/>
          <ac:grpSpMkLst>
            <pc:docMk/>
            <pc:sldMk cId="58666454" sldId="2060"/>
            <ac:grpSpMk id="55" creationId="{865A1390-9448-109B-606D-7D10AF132DFF}"/>
          </ac:grpSpMkLst>
        </pc:grpChg>
        <pc:grpChg chg="mod">
          <ac:chgData name="Gautier CHEVRETON" userId="ba2d0461-0d4d-4183-ac59-a9328365ec29" providerId="ADAL" clId="{AB016B85-74BD-4BC9-93CD-7D90953C20DE}" dt="2024-01-03T15:14:02.070" v="1046" actId="1076"/>
          <ac:grpSpMkLst>
            <pc:docMk/>
            <pc:sldMk cId="58666454" sldId="2060"/>
            <ac:grpSpMk id="69" creationId="{293D00BB-4DEA-8BD3-D3F2-5289EF588852}"/>
          </ac:grpSpMkLst>
        </pc:grpChg>
        <pc:grpChg chg="mod">
          <ac:chgData name="Gautier CHEVRETON" userId="ba2d0461-0d4d-4183-ac59-a9328365ec29" providerId="ADAL" clId="{AB016B85-74BD-4BC9-93CD-7D90953C20DE}" dt="2024-01-03T15:14:07.965" v="1087" actId="14100"/>
          <ac:grpSpMkLst>
            <pc:docMk/>
            <pc:sldMk cId="58666454" sldId="2060"/>
            <ac:grpSpMk id="72" creationId="{F16C58C5-306F-C776-2724-17E86D9FAAC8}"/>
          </ac:grpSpMkLst>
        </pc:grpChg>
        <pc:grpChg chg="mod">
          <ac:chgData name="Gautier CHEVRETON" userId="ba2d0461-0d4d-4183-ac59-a9328365ec29" providerId="ADAL" clId="{AB016B85-74BD-4BC9-93CD-7D90953C20DE}" dt="2024-01-03T15:14:26.631" v="1099" actId="1076"/>
          <ac:grpSpMkLst>
            <pc:docMk/>
            <pc:sldMk cId="58666454" sldId="2060"/>
            <ac:grpSpMk id="76" creationId="{683D1F12-1381-C40D-F3EF-441783553AE1}"/>
          </ac:grpSpMkLst>
        </pc:grpChg>
        <pc:picChg chg="add mod ord">
          <ac:chgData name="Gautier CHEVRETON" userId="ba2d0461-0d4d-4183-ac59-a9328365ec29" providerId="ADAL" clId="{AB016B85-74BD-4BC9-93CD-7D90953C20DE}" dt="2024-01-03T15:14:41.649" v="1103" actId="1076"/>
          <ac:picMkLst>
            <pc:docMk/>
            <pc:sldMk cId="58666454" sldId="2060"/>
            <ac:picMk id="7" creationId="{9BA5A01A-5CD5-526B-28A3-A8547FF608F5}"/>
          </ac:picMkLst>
        </pc:picChg>
        <pc:picChg chg="del">
          <ac:chgData name="Gautier CHEVRETON" userId="ba2d0461-0d4d-4183-ac59-a9328365ec29" providerId="ADAL" clId="{AB016B85-74BD-4BC9-93CD-7D90953C20DE}" dt="2024-01-03T15:10:51.694" v="943" actId="478"/>
          <ac:picMkLst>
            <pc:docMk/>
            <pc:sldMk cId="58666454" sldId="2060"/>
            <ac:picMk id="13" creationId="{E4D39550-90B5-A0B7-E601-AF66420BFCBE}"/>
          </ac:picMkLst>
        </pc:picChg>
      </pc:sldChg>
    </pc:docChg>
  </pc:docChgLst>
  <pc:docChgLst>
    <pc:chgData name="Gautier CHEVRETON" userId="ba2d0461-0d4d-4183-ac59-a9328365ec29" providerId="ADAL" clId="{00497D87-48CF-40E9-9D85-D7C1EA049E79}"/>
    <pc:docChg chg="custSel modSld">
      <pc:chgData name="Gautier CHEVRETON" userId="ba2d0461-0d4d-4183-ac59-a9328365ec29" providerId="ADAL" clId="{00497D87-48CF-40E9-9D85-D7C1EA049E79}" dt="2024-06-07T08:11:02.863" v="12" actId="729"/>
      <pc:docMkLst>
        <pc:docMk/>
      </pc:docMkLst>
      <pc:sldChg chg="modSp mod">
        <pc:chgData name="Gautier CHEVRETON" userId="ba2d0461-0d4d-4183-ac59-a9328365ec29" providerId="ADAL" clId="{00497D87-48CF-40E9-9D85-D7C1EA049E79}" dt="2024-06-07T06:21:00.883" v="5" actId="20577"/>
        <pc:sldMkLst>
          <pc:docMk/>
          <pc:sldMk cId="1319212041" sldId="1134"/>
        </pc:sldMkLst>
        <pc:spChg chg="mod">
          <ac:chgData name="Gautier CHEVRETON" userId="ba2d0461-0d4d-4183-ac59-a9328365ec29" providerId="ADAL" clId="{00497D87-48CF-40E9-9D85-D7C1EA049E79}" dt="2024-06-07T06:21:00.883" v="5" actId="20577"/>
          <ac:spMkLst>
            <pc:docMk/>
            <pc:sldMk cId="1319212041" sldId="1134"/>
            <ac:spMk id="41" creationId="{B4CAC8E5-57C5-4164-BAC5-90782C02EAF5}"/>
          </ac:spMkLst>
        </pc:spChg>
      </pc:sldChg>
      <pc:sldChg chg="delSp mod modShow">
        <pc:chgData name="Gautier CHEVRETON" userId="ba2d0461-0d4d-4183-ac59-a9328365ec29" providerId="ADAL" clId="{00497D87-48CF-40E9-9D85-D7C1EA049E79}" dt="2024-06-07T06:26:04.776" v="11" actId="478"/>
        <pc:sldMkLst>
          <pc:docMk/>
          <pc:sldMk cId="3546835144" sldId="1992"/>
        </pc:sldMkLst>
        <pc:grpChg chg="del">
          <ac:chgData name="Gautier CHEVRETON" userId="ba2d0461-0d4d-4183-ac59-a9328365ec29" providerId="ADAL" clId="{00497D87-48CF-40E9-9D85-D7C1EA049E79}" dt="2024-06-07T06:26:04.776" v="11" actId="478"/>
          <ac:grpSpMkLst>
            <pc:docMk/>
            <pc:sldMk cId="3546835144" sldId="1992"/>
            <ac:grpSpMk id="50" creationId="{82FD0F8E-DAFF-4288-BACD-C72FBEE6A7D5}"/>
          </ac:grpSpMkLst>
        </pc:grpChg>
        <pc:grpChg chg="del">
          <ac:chgData name="Gautier CHEVRETON" userId="ba2d0461-0d4d-4183-ac59-a9328365ec29" providerId="ADAL" clId="{00497D87-48CF-40E9-9D85-D7C1EA049E79}" dt="2024-06-07T06:26:04.776" v="11" actId="478"/>
          <ac:grpSpMkLst>
            <pc:docMk/>
            <pc:sldMk cId="3546835144" sldId="1992"/>
            <ac:grpSpMk id="51" creationId="{2A3F5C45-E7B4-43A4-9B8E-5BC6785D8129}"/>
          </ac:grpSpMkLst>
        </pc:grpChg>
        <pc:grpChg chg="del">
          <ac:chgData name="Gautier CHEVRETON" userId="ba2d0461-0d4d-4183-ac59-a9328365ec29" providerId="ADAL" clId="{00497D87-48CF-40E9-9D85-D7C1EA049E79}" dt="2024-06-07T06:26:04.776" v="11" actId="478"/>
          <ac:grpSpMkLst>
            <pc:docMk/>
            <pc:sldMk cId="3546835144" sldId="1992"/>
            <ac:grpSpMk id="52" creationId="{9B9A724A-6687-40A6-BAD6-43E5470A73C2}"/>
          </ac:grpSpMkLst>
        </pc:grpChg>
        <pc:grpChg chg="del">
          <ac:chgData name="Gautier CHEVRETON" userId="ba2d0461-0d4d-4183-ac59-a9328365ec29" providerId="ADAL" clId="{00497D87-48CF-40E9-9D85-D7C1EA049E79}" dt="2024-06-07T06:26:04.776" v="11" actId="478"/>
          <ac:grpSpMkLst>
            <pc:docMk/>
            <pc:sldMk cId="3546835144" sldId="1992"/>
            <ac:grpSpMk id="53" creationId="{34C459AD-5339-4255-B8F9-1B398DE39D98}"/>
          </ac:grpSpMkLst>
        </pc:grpChg>
        <pc:grpChg chg="del">
          <ac:chgData name="Gautier CHEVRETON" userId="ba2d0461-0d4d-4183-ac59-a9328365ec29" providerId="ADAL" clId="{00497D87-48CF-40E9-9D85-D7C1EA049E79}" dt="2024-06-07T06:26:04.776" v="11" actId="478"/>
          <ac:grpSpMkLst>
            <pc:docMk/>
            <pc:sldMk cId="3546835144" sldId="1992"/>
            <ac:grpSpMk id="54" creationId="{2306FB46-C05F-4E67-A579-F0BC7538ED1D}"/>
          </ac:grpSpMkLst>
        </pc:grpChg>
        <pc:grpChg chg="del">
          <ac:chgData name="Gautier CHEVRETON" userId="ba2d0461-0d4d-4183-ac59-a9328365ec29" providerId="ADAL" clId="{00497D87-48CF-40E9-9D85-D7C1EA049E79}" dt="2024-06-07T06:26:04.776" v="11" actId="478"/>
          <ac:grpSpMkLst>
            <pc:docMk/>
            <pc:sldMk cId="3546835144" sldId="1992"/>
            <ac:grpSpMk id="55" creationId="{BD6DB48F-E036-4861-82FB-3E4DF68BC218}"/>
          </ac:grpSpMkLst>
        </pc:grpChg>
      </pc:sldChg>
      <pc:sldChg chg="mod modShow">
        <pc:chgData name="Gautier CHEVRETON" userId="ba2d0461-0d4d-4183-ac59-a9328365ec29" providerId="ADAL" clId="{00497D87-48CF-40E9-9D85-D7C1EA049E79}" dt="2024-06-07T06:25:15.708" v="7" actId="729"/>
        <pc:sldMkLst>
          <pc:docMk/>
          <pc:sldMk cId="350676189" sldId="2040"/>
        </pc:sldMkLst>
      </pc:sldChg>
      <pc:sldChg chg="delSp mod modShow">
        <pc:chgData name="Gautier CHEVRETON" userId="ba2d0461-0d4d-4183-ac59-a9328365ec29" providerId="ADAL" clId="{00497D87-48CF-40E9-9D85-D7C1EA049E79}" dt="2024-06-07T08:11:02.863" v="12" actId="729"/>
        <pc:sldMkLst>
          <pc:docMk/>
          <pc:sldMk cId="4068457469" sldId="2045"/>
        </pc:sldMkLst>
        <pc:grpChg chg="del">
          <ac:chgData name="Gautier CHEVRETON" userId="ba2d0461-0d4d-4183-ac59-a9328365ec29" providerId="ADAL" clId="{00497D87-48CF-40E9-9D85-D7C1EA049E79}" dt="2024-06-07T06:26:01.699" v="10" actId="478"/>
          <ac:grpSpMkLst>
            <pc:docMk/>
            <pc:sldMk cId="4068457469" sldId="2045"/>
            <ac:grpSpMk id="50" creationId="{82FD0F8E-DAFF-4288-BACD-C72FBEE6A7D5}"/>
          </ac:grpSpMkLst>
        </pc:grpChg>
        <pc:grpChg chg="del">
          <ac:chgData name="Gautier CHEVRETON" userId="ba2d0461-0d4d-4183-ac59-a9328365ec29" providerId="ADAL" clId="{00497D87-48CF-40E9-9D85-D7C1EA049E79}" dt="2024-06-07T06:26:01.699" v="10" actId="478"/>
          <ac:grpSpMkLst>
            <pc:docMk/>
            <pc:sldMk cId="4068457469" sldId="2045"/>
            <ac:grpSpMk id="51" creationId="{2A3F5C45-E7B4-43A4-9B8E-5BC6785D8129}"/>
          </ac:grpSpMkLst>
        </pc:grpChg>
        <pc:grpChg chg="del">
          <ac:chgData name="Gautier CHEVRETON" userId="ba2d0461-0d4d-4183-ac59-a9328365ec29" providerId="ADAL" clId="{00497D87-48CF-40E9-9D85-D7C1EA049E79}" dt="2024-06-07T06:26:01.699" v="10" actId="478"/>
          <ac:grpSpMkLst>
            <pc:docMk/>
            <pc:sldMk cId="4068457469" sldId="2045"/>
            <ac:grpSpMk id="52" creationId="{9B9A724A-6687-40A6-BAD6-43E5470A73C2}"/>
          </ac:grpSpMkLst>
        </pc:grpChg>
        <pc:grpChg chg="del">
          <ac:chgData name="Gautier CHEVRETON" userId="ba2d0461-0d4d-4183-ac59-a9328365ec29" providerId="ADAL" clId="{00497D87-48CF-40E9-9D85-D7C1EA049E79}" dt="2024-06-07T06:26:01.699" v="10" actId="478"/>
          <ac:grpSpMkLst>
            <pc:docMk/>
            <pc:sldMk cId="4068457469" sldId="2045"/>
            <ac:grpSpMk id="53" creationId="{34C459AD-5339-4255-B8F9-1B398DE39D98}"/>
          </ac:grpSpMkLst>
        </pc:grpChg>
        <pc:grpChg chg="del">
          <ac:chgData name="Gautier CHEVRETON" userId="ba2d0461-0d4d-4183-ac59-a9328365ec29" providerId="ADAL" clId="{00497D87-48CF-40E9-9D85-D7C1EA049E79}" dt="2024-06-07T06:26:01.699" v="10" actId="478"/>
          <ac:grpSpMkLst>
            <pc:docMk/>
            <pc:sldMk cId="4068457469" sldId="2045"/>
            <ac:grpSpMk id="54" creationId="{2306FB46-C05F-4E67-A579-F0BC7538ED1D}"/>
          </ac:grpSpMkLst>
        </pc:grpChg>
        <pc:grpChg chg="del">
          <ac:chgData name="Gautier CHEVRETON" userId="ba2d0461-0d4d-4183-ac59-a9328365ec29" providerId="ADAL" clId="{00497D87-48CF-40E9-9D85-D7C1EA049E79}" dt="2024-06-07T06:26:01.699" v="10" actId="478"/>
          <ac:grpSpMkLst>
            <pc:docMk/>
            <pc:sldMk cId="4068457469" sldId="2045"/>
            <ac:grpSpMk id="55" creationId="{BD6DB48F-E036-4861-82FB-3E4DF68BC218}"/>
          </ac:grpSpMkLst>
        </pc:grpChg>
      </pc:sldChg>
      <pc:sldChg chg="delSp mod">
        <pc:chgData name="Gautier CHEVRETON" userId="ba2d0461-0d4d-4183-ac59-a9328365ec29" providerId="ADAL" clId="{00497D87-48CF-40E9-9D85-D7C1EA049E79}" dt="2024-06-07T06:25:59.149" v="9" actId="478"/>
        <pc:sldMkLst>
          <pc:docMk/>
          <pc:sldMk cId="3831288619" sldId="2046"/>
        </pc:sldMkLst>
        <pc:grpChg chg="del">
          <ac:chgData name="Gautier CHEVRETON" userId="ba2d0461-0d4d-4183-ac59-a9328365ec29" providerId="ADAL" clId="{00497D87-48CF-40E9-9D85-D7C1EA049E79}" dt="2024-06-07T06:25:59.149" v="9" actId="478"/>
          <ac:grpSpMkLst>
            <pc:docMk/>
            <pc:sldMk cId="3831288619" sldId="2046"/>
            <ac:grpSpMk id="50" creationId="{82FD0F8E-DAFF-4288-BACD-C72FBEE6A7D5}"/>
          </ac:grpSpMkLst>
        </pc:grpChg>
        <pc:grpChg chg="del">
          <ac:chgData name="Gautier CHEVRETON" userId="ba2d0461-0d4d-4183-ac59-a9328365ec29" providerId="ADAL" clId="{00497D87-48CF-40E9-9D85-D7C1EA049E79}" dt="2024-06-07T06:25:59.149" v="9" actId="478"/>
          <ac:grpSpMkLst>
            <pc:docMk/>
            <pc:sldMk cId="3831288619" sldId="2046"/>
            <ac:grpSpMk id="51" creationId="{2A3F5C45-E7B4-43A4-9B8E-5BC6785D8129}"/>
          </ac:grpSpMkLst>
        </pc:grpChg>
        <pc:grpChg chg="del">
          <ac:chgData name="Gautier CHEVRETON" userId="ba2d0461-0d4d-4183-ac59-a9328365ec29" providerId="ADAL" clId="{00497D87-48CF-40E9-9D85-D7C1EA049E79}" dt="2024-06-07T06:25:59.149" v="9" actId="478"/>
          <ac:grpSpMkLst>
            <pc:docMk/>
            <pc:sldMk cId="3831288619" sldId="2046"/>
            <ac:grpSpMk id="52" creationId="{9B9A724A-6687-40A6-BAD6-43E5470A73C2}"/>
          </ac:grpSpMkLst>
        </pc:grpChg>
        <pc:grpChg chg="del">
          <ac:chgData name="Gautier CHEVRETON" userId="ba2d0461-0d4d-4183-ac59-a9328365ec29" providerId="ADAL" clId="{00497D87-48CF-40E9-9D85-D7C1EA049E79}" dt="2024-06-07T06:25:59.149" v="9" actId="478"/>
          <ac:grpSpMkLst>
            <pc:docMk/>
            <pc:sldMk cId="3831288619" sldId="2046"/>
            <ac:grpSpMk id="53" creationId="{34C459AD-5339-4255-B8F9-1B398DE39D98}"/>
          </ac:grpSpMkLst>
        </pc:grpChg>
        <pc:grpChg chg="del">
          <ac:chgData name="Gautier CHEVRETON" userId="ba2d0461-0d4d-4183-ac59-a9328365ec29" providerId="ADAL" clId="{00497D87-48CF-40E9-9D85-D7C1EA049E79}" dt="2024-06-07T06:25:59.149" v="9" actId="478"/>
          <ac:grpSpMkLst>
            <pc:docMk/>
            <pc:sldMk cId="3831288619" sldId="2046"/>
            <ac:grpSpMk id="54" creationId="{2306FB46-C05F-4E67-A579-F0BC7538ED1D}"/>
          </ac:grpSpMkLst>
        </pc:grpChg>
        <pc:grpChg chg="del">
          <ac:chgData name="Gautier CHEVRETON" userId="ba2d0461-0d4d-4183-ac59-a9328365ec29" providerId="ADAL" clId="{00497D87-48CF-40E9-9D85-D7C1EA049E79}" dt="2024-06-07T06:25:59.149" v="9" actId="478"/>
          <ac:grpSpMkLst>
            <pc:docMk/>
            <pc:sldMk cId="3831288619" sldId="2046"/>
            <ac:grpSpMk id="55" creationId="{BD6DB48F-E036-4861-82FB-3E4DF68BC218}"/>
          </ac:grpSpMkLst>
        </pc:grpChg>
      </pc:sldChg>
      <pc:sldChg chg="delSp mod">
        <pc:chgData name="Gautier CHEVRETON" userId="ba2d0461-0d4d-4183-ac59-a9328365ec29" providerId="ADAL" clId="{00497D87-48CF-40E9-9D85-D7C1EA049E79}" dt="2024-06-07T06:25:56.434" v="8" actId="478"/>
        <pc:sldMkLst>
          <pc:docMk/>
          <pc:sldMk cId="848760711" sldId="2055"/>
        </pc:sldMkLst>
        <pc:grpChg chg="del">
          <ac:chgData name="Gautier CHEVRETON" userId="ba2d0461-0d4d-4183-ac59-a9328365ec29" providerId="ADAL" clId="{00497D87-48CF-40E9-9D85-D7C1EA049E79}" dt="2024-06-07T06:25:56.434" v="8" actId="478"/>
          <ac:grpSpMkLst>
            <pc:docMk/>
            <pc:sldMk cId="848760711" sldId="2055"/>
            <ac:grpSpMk id="50" creationId="{82FD0F8E-DAFF-4288-BACD-C72FBEE6A7D5}"/>
          </ac:grpSpMkLst>
        </pc:grpChg>
        <pc:grpChg chg="del">
          <ac:chgData name="Gautier CHEVRETON" userId="ba2d0461-0d4d-4183-ac59-a9328365ec29" providerId="ADAL" clId="{00497D87-48CF-40E9-9D85-D7C1EA049E79}" dt="2024-06-07T06:25:56.434" v="8" actId="478"/>
          <ac:grpSpMkLst>
            <pc:docMk/>
            <pc:sldMk cId="848760711" sldId="2055"/>
            <ac:grpSpMk id="51" creationId="{2A3F5C45-E7B4-43A4-9B8E-5BC6785D8129}"/>
          </ac:grpSpMkLst>
        </pc:grpChg>
        <pc:grpChg chg="del">
          <ac:chgData name="Gautier CHEVRETON" userId="ba2d0461-0d4d-4183-ac59-a9328365ec29" providerId="ADAL" clId="{00497D87-48CF-40E9-9D85-D7C1EA049E79}" dt="2024-06-07T06:25:56.434" v="8" actId="478"/>
          <ac:grpSpMkLst>
            <pc:docMk/>
            <pc:sldMk cId="848760711" sldId="2055"/>
            <ac:grpSpMk id="52" creationId="{9B9A724A-6687-40A6-BAD6-43E5470A73C2}"/>
          </ac:grpSpMkLst>
        </pc:grpChg>
        <pc:grpChg chg="del">
          <ac:chgData name="Gautier CHEVRETON" userId="ba2d0461-0d4d-4183-ac59-a9328365ec29" providerId="ADAL" clId="{00497D87-48CF-40E9-9D85-D7C1EA049E79}" dt="2024-06-07T06:25:56.434" v="8" actId="478"/>
          <ac:grpSpMkLst>
            <pc:docMk/>
            <pc:sldMk cId="848760711" sldId="2055"/>
            <ac:grpSpMk id="53" creationId="{34C459AD-5339-4255-B8F9-1B398DE39D98}"/>
          </ac:grpSpMkLst>
        </pc:grpChg>
        <pc:grpChg chg="del">
          <ac:chgData name="Gautier CHEVRETON" userId="ba2d0461-0d4d-4183-ac59-a9328365ec29" providerId="ADAL" clId="{00497D87-48CF-40E9-9D85-D7C1EA049E79}" dt="2024-06-07T06:25:56.434" v="8" actId="478"/>
          <ac:grpSpMkLst>
            <pc:docMk/>
            <pc:sldMk cId="848760711" sldId="2055"/>
            <ac:grpSpMk id="54" creationId="{2306FB46-C05F-4E67-A579-F0BC7538ED1D}"/>
          </ac:grpSpMkLst>
        </pc:grpChg>
        <pc:grpChg chg="del">
          <ac:chgData name="Gautier CHEVRETON" userId="ba2d0461-0d4d-4183-ac59-a9328365ec29" providerId="ADAL" clId="{00497D87-48CF-40E9-9D85-D7C1EA049E79}" dt="2024-06-07T06:25:56.434" v="8" actId="478"/>
          <ac:grpSpMkLst>
            <pc:docMk/>
            <pc:sldMk cId="848760711" sldId="2055"/>
            <ac:grpSpMk id="55" creationId="{BD6DB48F-E036-4861-82FB-3E4DF68BC218}"/>
          </ac:grpSpMkLst>
        </pc:grpChg>
      </pc:sldChg>
    </pc:docChg>
  </pc:docChgLst>
  <pc:docChgLst>
    <pc:chgData name="Gautier CHEVRETON" userId="ba2d0461-0d4d-4183-ac59-a9328365ec29" providerId="ADAL" clId="{DC4E5D49-DF02-483A-9011-36B466D9DCBF}"/>
    <pc:docChg chg="custSel modSld">
      <pc:chgData name="Gautier CHEVRETON" userId="ba2d0461-0d4d-4183-ac59-a9328365ec29" providerId="ADAL" clId="{DC4E5D49-DF02-483A-9011-36B466D9DCBF}" dt="2022-01-07T15:54:45.143" v="15" actId="122"/>
      <pc:docMkLst>
        <pc:docMk/>
      </pc:docMkLst>
      <pc:sldChg chg="delSp modSp mod">
        <pc:chgData name="Gautier CHEVRETON" userId="ba2d0461-0d4d-4183-ac59-a9328365ec29" providerId="ADAL" clId="{DC4E5D49-DF02-483A-9011-36B466D9DCBF}" dt="2022-01-07T15:54:45.143" v="15" actId="122"/>
        <pc:sldMkLst>
          <pc:docMk/>
          <pc:sldMk cId="767645193" sldId="2013"/>
        </pc:sldMkLst>
        <pc:spChg chg="del">
          <ac:chgData name="Gautier CHEVRETON" userId="ba2d0461-0d4d-4183-ac59-a9328365ec29" providerId="ADAL" clId="{DC4E5D49-DF02-483A-9011-36B466D9DCBF}" dt="2022-01-07T15:54:40.808" v="12" actId="478"/>
          <ac:spMkLst>
            <pc:docMk/>
            <pc:sldMk cId="767645193" sldId="2013"/>
            <ac:spMk id="4" creationId="{5D8C1049-D05B-42E5-AF51-3E13B24C5144}"/>
          </ac:spMkLst>
        </pc:spChg>
        <pc:spChg chg="mod">
          <ac:chgData name="Gautier CHEVRETON" userId="ba2d0461-0d4d-4183-ac59-a9328365ec29" providerId="ADAL" clId="{DC4E5D49-DF02-483A-9011-36B466D9DCBF}" dt="2022-01-07T15:54:45.143" v="15" actId="122"/>
          <ac:spMkLst>
            <pc:docMk/>
            <pc:sldMk cId="767645193" sldId="2013"/>
            <ac:spMk id="22" creationId="{65E267A5-021F-4EBE-A3A9-45C75E206D60}"/>
          </ac:spMkLst>
        </pc:spChg>
        <pc:spChg chg="del">
          <ac:chgData name="Gautier CHEVRETON" userId="ba2d0461-0d4d-4183-ac59-a9328365ec29" providerId="ADAL" clId="{DC4E5D49-DF02-483A-9011-36B466D9DCBF}" dt="2022-01-07T15:54:40.808" v="12" actId="478"/>
          <ac:spMkLst>
            <pc:docMk/>
            <pc:sldMk cId="767645193" sldId="2013"/>
            <ac:spMk id="24" creationId="{80E52904-116F-42BD-B609-EB8F12990AF2}"/>
          </ac:spMkLst>
        </pc:spChg>
        <pc:spChg chg="del">
          <ac:chgData name="Gautier CHEVRETON" userId="ba2d0461-0d4d-4183-ac59-a9328365ec29" providerId="ADAL" clId="{DC4E5D49-DF02-483A-9011-36B466D9DCBF}" dt="2022-01-07T15:54:40.808" v="12" actId="478"/>
          <ac:spMkLst>
            <pc:docMk/>
            <pc:sldMk cId="767645193" sldId="2013"/>
            <ac:spMk id="25" creationId="{0EC5B48B-1F85-497D-ABAE-847C53A01489}"/>
          </ac:spMkLst>
        </pc:spChg>
        <pc:spChg chg="del">
          <ac:chgData name="Gautier CHEVRETON" userId="ba2d0461-0d4d-4183-ac59-a9328365ec29" providerId="ADAL" clId="{DC4E5D49-DF02-483A-9011-36B466D9DCBF}" dt="2022-01-07T15:54:40.808" v="12" actId="478"/>
          <ac:spMkLst>
            <pc:docMk/>
            <pc:sldMk cId="767645193" sldId="2013"/>
            <ac:spMk id="26" creationId="{4FF93408-62FF-4474-8B6B-9E271D64948D}"/>
          </ac:spMkLst>
        </pc:spChg>
        <pc:spChg chg="del">
          <ac:chgData name="Gautier CHEVRETON" userId="ba2d0461-0d4d-4183-ac59-a9328365ec29" providerId="ADAL" clId="{DC4E5D49-DF02-483A-9011-36B466D9DCBF}" dt="2022-01-07T15:54:40.808" v="12" actId="478"/>
          <ac:spMkLst>
            <pc:docMk/>
            <pc:sldMk cId="767645193" sldId="2013"/>
            <ac:spMk id="27" creationId="{4902ABB4-A57E-4EA2-853E-728DFCF73A4C}"/>
          </ac:spMkLst>
        </pc:spChg>
        <pc:spChg chg="del">
          <ac:chgData name="Gautier CHEVRETON" userId="ba2d0461-0d4d-4183-ac59-a9328365ec29" providerId="ADAL" clId="{DC4E5D49-DF02-483A-9011-36B466D9DCBF}" dt="2022-01-07T15:54:40.808" v="12" actId="478"/>
          <ac:spMkLst>
            <pc:docMk/>
            <pc:sldMk cId="767645193" sldId="2013"/>
            <ac:spMk id="28" creationId="{FC78EB3E-CFE5-4DF2-A87A-20849ACB6A1D}"/>
          </ac:spMkLst>
        </pc:spChg>
        <pc:spChg chg="del">
          <ac:chgData name="Gautier CHEVRETON" userId="ba2d0461-0d4d-4183-ac59-a9328365ec29" providerId="ADAL" clId="{DC4E5D49-DF02-483A-9011-36B466D9DCBF}" dt="2022-01-07T15:54:40.808" v="12" actId="478"/>
          <ac:spMkLst>
            <pc:docMk/>
            <pc:sldMk cId="767645193" sldId="2013"/>
            <ac:spMk id="29" creationId="{3373C47C-7A1A-45ED-84B5-42C9C60FC7F7}"/>
          </ac:spMkLst>
        </pc:spChg>
        <pc:spChg chg="del">
          <ac:chgData name="Gautier CHEVRETON" userId="ba2d0461-0d4d-4183-ac59-a9328365ec29" providerId="ADAL" clId="{DC4E5D49-DF02-483A-9011-36B466D9DCBF}" dt="2022-01-07T15:54:40.808" v="12" actId="478"/>
          <ac:spMkLst>
            <pc:docMk/>
            <pc:sldMk cId="767645193" sldId="2013"/>
            <ac:spMk id="30" creationId="{2EDB0389-93C7-4C8B-B887-1AEB35A3197F}"/>
          </ac:spMkLst>
        </pc:spChg>
        <pc:picChg chg="del">
          <ac:chgData name="Gautier CHEVRETON" userId="ba2d0461-0d4d-4183-ac59-a9328365ec29" providerId="ADAL" clId="{DC4E5D49-DF02-483A-9011-36B466D9DCBF}" dt="2022-01-07T15:54:40.808" v="12" actId="478"/>
          <ac:picMkLst>
            <pc:docMk/>
            <pc:sldMk cId="767645193" sldId="2013"/>
            <ac:picMk id="7" creationId="{DDC2E75D-C818-4170-A109-176E6E8AA275}"/>
          </ac:picMkLst>
        </pc:picChg>
        <pc:picChg chg="del">
          <ac:chgData name="Gautier CHEVRETON" userId="ba2d0461-0d4d-4183-ac59-a9328365ec29" providerId="ADAL" clId="{DC4E5D49-DF02-483A-9011-36B466D9DCBF}" dt="2022-01-07T15:54:40.808" v="12" actId="478"/>
          <ac:picMkLst>
            <pc:docMk/>
            <pc:sldMk cId="767645193" sldId="2013"/>
            <ac:picMk id="9" creationId="{CF7AFF8D-C367-4BB2-B979-BAE0133DBE81}"/>
          </ac:picMkLst>
        </pc:picChg>
        <pc:picChg chg="del">
          <ac:chgData name="Gautier CHEVRETON" userId="ba2d0461-0d4d-4183-ac59-a9328365ec29" providerId="ADAL" clId="{DC4E5D49-DF02-483A-9011-36B466D9DCBF}" dt="2022-01-07T15:54:40.808" v="12" actId="478"/>
          <ac:picMkLst>
            <pc:docMk/>
            <pc:sldMk cId="767645193" sldId="2013"/>
            <ac:picMk id="11" creationId="{BE7D3202-3B15-43AD-8E05-4802A5D18D3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Classeur1"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Classeur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oleObject" Target="https://opeoconseil.sharepoint.com/sites/SHAREPOINTOPEO/Documents%20partages/2-EQUIPE/26-DeliveryClient/271-missionsEnCours/NAQ04/2Contenu/4_Panorama/Evolution%20enjeu-maturit&#233;_precedent%20march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opeoconseil.sharepoint.com/sites/SHAREPOINTOPEO/Documents%20partages/2-EQUIPE/26-DeliveryClient/271-missionsEnCours/NAQ04/2Contenu/4_Panorama/Evolution%20enjeu-maturit&#233;_precedent%20march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opeoconseil.sharepoint.com/sites/PartageUsineduFuturNAQ-PilotageOPEO-Rgion/Documents%20partages/Pilotage%20OPEO-R&#233;gion/5-Rapport%20d'analyse/Consolidation%20des%20plans%20d'action%203eme%20march&#233;.xlsm"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3.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Feuil1!$D$2</c:f>
              <c:strCache>
                <c:ptCount val="1"/>
                <c:pt idx="0">
                  <c:v>#</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7BA8-4497-8738-DC10A26D8866}"/>
              </c:ext>
            </c:extLst>
          </c:dPt>
          <c:dPt>
            <c:idx val="1"/>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3-7BA8-4497-8738-DC10A26D8866}"/>
              </c:ext>
            </c:extLst>
          </c:dPt>
          <c:dPt>
            <c:idx val="2"/>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5-7BA8-4497-8738-DC10A26D8866}"/>
              </c:ext>
            </c:extLst>
          </c:dPt>
          <c:dPt>
            <c:idx val="3"/>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7-7BA8-4497-8738-DC10A26D8866}"/>
              </c:ext>
            </c:extLst>
          </c:dPt>
          <c:dPt>
            <c:idx val="4"/>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09-7BA8-4497-8738-DC10A26D886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Feuil1!$C$3:$C$7</c:f>
              <c:strCache>
                <c:ptCount val="5"/>
                <c:pt idx="0">
                  <c:v>0-20</c:v>
                </c:pt>
                <c:pt idx="1">
                  <c:v>20-50</c:v>
                </c:pt>
                <c:pt idx="2">
                  <c:v>50-100</c:v>
                </c:pt>
                <c:pt idx="3">
                  <c:v>100-250</c:v>
                </c:pt>
                <c:pt idx="4">
                  <c:v>250+</c:v>
                </c:pt>
              </c:strCache>
            </c:strRef>
          </c:cat>
          <c:val>
            <c:numRef>
              <c:f>Feuil1!$D$3:$D$7</c:f>
              <c:numCache>
                <c:formatCode>General</c:formatCode>
                <c:ptCount val="5"/>
                <c:pt idx="0">
                  <c:v>169</c:v>
                </c:pt>
                <c:pt idx="1">
                  <c:v>198</c:v>
                </c:pt>
                <c:pt idx="2">
                  <c:v>75</c:v>
                </c:pt>
                <c:pt idx="3">
                  <c:v>49</c:v>
                </c:pt>
                <c:pt idx="4">
                  <c:v>79</c:v>
                </c:pt>
              </c:numCache>
            </c:numRef>
          </c:val>
          <c:extLst>
            <c:ext xmlns:c16="http://schemas.microsoft.com/office/drawing/2014/chart" uri="{C3380CC4-5D6E-409C-BE32-E72D297353CC}">
              <c16:uniqueId val="{0000000A-7BA8-4497-8738-DC10A26D8866}"/>
            </c:ext>
          </c:extLst>
        </c:ser>
        <c:dLbls>
          <c:showLegendKey val="0"/>
          <c:showVal val="0"/>
          <c:showCatName val="1"/>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FFFFFF">
                <a:lumMod val="6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Feuil1!$N$37:$N$41</c:f>
              <c:strCache>
                <c:ptCount val="5"/>
                <c:pt idx="0">
                  <c:v>Moyenne de Maturité Technologies de connexion des machines</c:v>
                </c:pt>
                <c:pt idx="1">
                  <c:v>Moyenne de Maturité Procédés éco-responsables</c:v>
                </c:pt>
                <c:pt idx="2">
                  <c:v>Moyenne de Maturité Ingénierie numérique des produits et des procédés</c:v>
                </c:pt>
                <c:pt idx="3">
                  <c:v>Moyenne de Maturité Innovation et production collaborative</c:v>
                </c:pt>
                <c:pt idx="4">
                  <c:v>Moyenne de Maturité Conduite du changement</c:v>
                </c:pt>
              </c:strCache>
            </c:strRef>
          </c:cat>
          <c:val>
            <c:numRef>
              <c:f>Feuil1!$O$37:$O$41</c:f>
              <c:numCache>
                <c:formatCode>0.0</c:formatCode>
                <c:ptCount val="5"/>
                <c:pt idx="0">
                  <c:v>2.2582781456953644</c:v>
                </c:pt>
                <c:pt idx="1">
                  <c:v>2.4834437086092715</c:v>
                </c:pt>
                <c:pt idx="2">
                  <c:v>2.4900662251655628</c:v>
                </c:pt>
                <c:pt idx="3">
                  <c:v>2.6953642384105962</c:v>
                </c:pt>
                <c:pt idx="4">
                  <c:v>2.9006622516556293</c:v>
                </c:pt>
              </c:numCache>
            </c:numRef>
          </c:val>
          <c:extLst>
            <c:ext xmlns:c16="http://schemas.microsoft.com/office/drawing/2014/chart" uri="{C3380CC4-5D6E-409C-BE32-E72D297353CC}">
              <c16:uniqueId val="{00000000-640E-4067-972E-D833C069D63E}"/>
            </c:ext>
          </c:extLst>
        </c:ser>
        <c:dLbls>
          <c:showLegendKey val="0"/>
          <c:showVal val="1"/>
          <c:showCatName val="0"/>
          <c:showSerName val="0"/>
          <c:showPercent val="0"/>
          <c:showBubbleSize val="0"/>
        </c:dLbls>
        <c:gapWidth val="75"/>
        <c:axId val="1629685311"/>
        <c:axId val="1629688223"/>
      </c:barChart>
      <c:catAx>
        <c:axId val="162968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29688223"/>
        <c:crosses val="autoZero"/>
        <c:auto val="1"/>
        <c:lblAlgn val="ctr"/>
        <c:lblOffset val="100"/>
        <c:noMultiLvlLbl val="0"/>
      </c:catAx>
      <c:valAx>
        <c:axId val="1629688223"/>
        <c:scaling>
          <c:orientation val="minMax"/>
        </c:scaling>
        <c:delete val="1"/>
        <c:axPos val="b"/>
        <c:numFmt formatCode="0.0" sourceLinked="1"/>
        <c:majorTickMark val="none"/>
        <c:minorTickMark val="none"/>
        <c:tickLblPos val="nextTo"/>
        <c:crossAx val="162968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[ExportProfilsUsers 2021-11-05.xlsx]Feuil2!Tableau croisé dynamique5</c:name>
    <c:fmtId val="5"/>
  </c:pivotSource>
  <c:chart>
    <c:autoTitleDeleted val="1"/>
    <c:pivotFmts>
      <c:pivot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circle"/>
          <c:size val="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Feuil2!$B$3</c:f>
              <c:strCache>
                <c:ptCount val="1"/>
                <c:pt idx="0">
                  <c:v>Total</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Feuil2!$A$4:$A$6</c:f>
              <c:strCache>
                <c:ptCount val="2"/>
                <c:pt idx="0">
                  <c:v>Début de programme</c:v>
                </c:pt>
                <c:pt idx="1">
                  <c:v>Fin de programme</c:v>
                </c:pt>
              </c:strCache>
            </c:strRef>
          </c:cat>
          <c:val>
            <c:numRef>
              <c:f>Feuil2!$B$4:$B$6</c:f>
              <c:numCache>
                <c:formatCode>0</c:formatCode>
                <c:ptCount val="2"/>
                <c:pt idx="0">
                  <c:v>112.33018867924528</c:v>
                </c:pt>
                <c:pt idx="1">
                  <c:v>130.35714285714286</c:v>
                </c:pt>
              </c:numCache>
            </c:numRef>
          </c:val>
          <c:extLst>
            <c:ext xmlns:c16="http://schemas.microsoft.com/office/drawing/2014/chart" uri="{C3380CC4-5D6E-409C-BE32-E72D297353CC}">
              <c16:uniqueId val="{00000000-187C-42EC-B4CE-E857DDE6AC82}"/>
            </c:ext>
          </c:extLst>
        </c:ser>
        <c:dLbls>
          <c:showLegendKey val="0"/>
          <c:showVal val="1"/>
          <c:showCatName val="0"/>
          <c:showSerName val="0"/>
          <c:showPercent val="0"/>
          <c:showBubbleSize val="0"/>
        </c:dLbls>
        <c:gapWidth val="75"/>
        <c:axId val="1559356911"/>
        <c:axId val="1559353583"/>
      </c:barChart>
      <c:catAx>
        <c:axId val="1559356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1559353583"/>
        <c:crosses val="autoZero"/>
        <c:auto val="1"/>
        <c:lblAlgn val="ctr"/>
        <c:lblOffset val="100"/>
        <c:noMultiLvlLbl val="0"/>
      </c:catAx>
      <c:valAx>
        <c:axId val="1559353583"/>
        <c:scaling>
          <c:orientation val="minMax"/>
        </c:scaling>
        <c:delete val="1"/>
        <c:axPos val="l"/>
        <c:numFmt formatCode="0" sourceLinked="1"/>
        <c:majorTickMark val="none"/>
        <c:minorTickMark val="none"/>
        <c:tickLblPos val="nextTo"/>
        <c:crossAx val="1559356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Feuil1!$D$2</c:f>
              <c:strCache>
                <c:ptCount val="1"/>
                <c:pt idx="0">
                  <c:v>#</c:v>
                </c:pt>
              </c:strCache>
            </c:strRef>
          </c:tx>
          <c:spPr>
            <a:ln>
              <a:solidFill>
                <a:schemeClr val="bg1">
                  <a:lumMod val="50000"/>
                </a:schemeClr>
              </a:solidFill>
            </a:ln>
          </c:spPr>
          <c:dPt>
            <c:idx val="0"/>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bg1">
                    <a:lumMod val="50000"/>
                  </a:schemeClr>
                </a:solidFill>
                <a:round/>
              </a:ln>
              <a:effectLst/>
            </c:spPr>
            <c:extLst>
              <c:ext xmlns:c16="http://schemas.microsoft.com/office/drawing/2014/chart" uri="{C3380CC4-5D6E-409C-BE32-E72D297353CC}">
                <c16:uniqueId val="{00000001-CDCC-4B43-AA65-58C9499EAEB3}"/>
              </c:ext>
            </c:extLst>
          </c:dPt>
          <c:dPt>
            <c:idx val="1"/>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bg1">
                    <a:lumMod val="50000"/>
                  </a:schemeClr>
                </a:solidFill>
                <a:round/>
              </a:ln>
              <a:effectLst/>
            </c:spPr>
            <c:extLst>
              <c:ext xmlns:c16="http://schemas.microsoft.com/office/drawing/2014/chart" uri="{C3380CC4-5D6E-409C-BE32-E72D297353CC}">
                <c16:uniqueId val="{00000003-CDCC-4B43-AA65-58C9499EAEB3}"/>
              </c:ext>
            </c:extLst>
          </c:dPt>
          <c:dPt>
            <c:idx val="2"/>
            <c:bubble3D val="0"/>
            <c:spPr>
              <a:solidFill>
                <a:srgbClr val="FF7C80"/>
              </a:solidFill>
              <a:ln w="9525" cap="flat" cmpd="sng" algn="ctr">
                <a:solidFill>
                  <a:schemeClr val="bg1">
                    <a:lumMod val="50000"/>
                  </a:schemeClr>
                </a:solidFill>
                <a:round/>
              </a:ln>
              <a:effectLst/>
            </c:spPr>
            <c:extLst>
              <c:ext xmlns:c16="http://schemas.microsoft.com/office/drawing/2014/chart" uri="{C3380CC4-5D6E-409C-BE32-E72D297353CC}">
                <c16:uniqueId val="{00000005-CDCC-4B43-AA65-58C9499EAEB3}"/>
              </c:ext>
            </c:extLst>
          </c:dPt>
          <c:dPt>
            <c:idx val="3"/>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bg1">
                    <a:lumMod val="50000"/>
                  </a:schemeClr>
                </a:solidFill>
                <a:round/>
              </a:ln>
              <a:effectLst/>
            </c:spPr>
            <c:extLst>
              <c:ext xmlns:c16="http://schemas.microsoft.com/office/drawing/2014/chart" uri="{C3380CC4-5D6E-409C-BE32-E72D297353CC}">
                <c16:uniqueId val="{00000007-CDCC-4B43-AA65-58C9499EAEB3}"/>
              </c:ext>
            </c:extLst>
          </c:dPt>
          <c:dPt>
            <c:idx val="4"/>
            <c:bubble3D val="0"/>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bg1">
                    <a:lumMod val="50000"/>
                  </a:schemeClr>
                </a:solidFill>
                <a:round/>
              </a:ln>
              <a:effectLst/>
            </c:spPr>
            <c:extLst>
              <c:ext xmlns:c16="http://schemas.microsoft.com/office/drawing/2014/chart" uri="{C3380CC4-5D6E-409C-BE32-E72D297353CC}">
                <c16:uniqueId val="{00000009-CDCC-4B43-AA65-58C9499EAEB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fr-FR"/>
              </a:p>
            </c:txPr>
            <c:showLegendKey val="0"/>
            <c:showVal val="1"/>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Feuil1!$C$12:$C$16</c:f>
              <c:strCache>
                <c:ptCount val="5"/>
                <c:pt idx="0">
                  <c:v>0-20</c:v>
                </c:pt>
                <c:pt idx="1">
                  <c:v>20-50</c:v>
                </c:pt>
                <c:pt idx="2">
                  <c:v>50-100</c:v>
                </c:pt>
                <c:pt idx="3">
                  <c:v>100-250</c:v>
                </c:pt>
                <c:pt idx="4">
                  <c:v>250+</c:v>
                </c:pt>
              </c:strCache>
            </c:strRef>
          </c:cat>
          <c:val>
            <c:numRef>
              <c:f>Feuil1!$D$12:$D$16</c:f>
              <c:numCache>
                <c:formatCode>General</c:formatCode>
                <c:ptCount val="5"/>
                <c:pt idx="0">
                  <c:v>217</c:v>
                </c:pt>
                <c:pt idx="1">
                  <c:v>226</c:v>
                </c:pt>
                <c:pt idx="2">
                  <c:v>79</c:v>
                </c:pt>
                <c:pt idx="3">
                  <c:v>39</c:v>
                </c:pt>
                <c:pt idx="4">
                  <c:v>8</c:v>
                </c:pt>
              </c:numCache>
            </c:numRef>
          </c:val>
          <c:extLst>
            <c:ext xmlns:c16="http://schemas.microsoft.com/office/drawing/2014/chart" uri="{C3380CC4-5D6E-409C-BE32-E72D297353CC}">
              <c16:uniqueId val="{0000000A-CDCC-4B43-AA65-58C9499EAEB3}"/>
            </c:ext>
          </c:extLst>
        </c:ser>
        <c:dLbls>
          <c:showLegendKey val="0"/>
          <c:showVal val="0"/>
          <c:showCatName val="1"/>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[NAQ04-fichierSuiviBonDeCommande-01.xlsx]TCD j compl.!Tableau croisé dynamique1</c:name>
    <c:fmtId val="-1"/>
  </c:pivotSource>
  <c:chart>
    <c:autoTitleDeleted val="0"/>
    <c:pivotFmts>
      <c:pivotFmt>
        <c:idx val="0"/>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30768603529301919"/>
          <c:y val="4.0001509970477078E-2"/>
          <c:w val="0.68045625719709935"/>
          <c:h val="0.84083098459419003"/>
        </c:manualLayout>
      </c:layout>
      <c:barChart>
        <c:barDir val="bar"/>
        <c:grouping val="clustered"/>
        <c:varyColors val="0"/>
        <c:ser>
          <c:idx val="0"/>
          <c:order val="0"/>
          <c:tx>
            <c:strRef>
              <c:f>'TCD j compl.'!$B$3</c:f>
              <c:strCache>
                <c:ptCount val="1"/>
                <c:pt idx="0">
                  <c:v>Moyenne de Nbre jours compl. Envir.</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'TCD j compl.'!$A$4:$A$10</c:f>
              <c:strCache>
                <c:ptCount val="6"/>
                <c:pt idx="0">
                  <c:v>nb&lt;20</c:v>
                </c:pt>
                <c:pt idx="1">
                  <c:v>20&lt;nb&lt;50</c:v>
                </c:pt>
                <c:pt idx="2">
                  <c:v>100&lt;nb&lt;250</c:v>
                </c:pt>
                <c:pt idx="3">
                  <c:v>50&lt;nb&lt;100</c:v>
                </c:pt>
                <c:pt idx="4">
                  <c:v>250&lt;nb&lt;500</c:v>
                </c:pt>
                <c:pt idx="5">
                  <c:v>500&lt;nb&lt;1000</c:v>
                </c:pt>
              </c:strCache>
            </c:strRef>
          </c:cat>
          <c:val>
            <c:numRef>
              <c:f>'TCD j compl.'!$B$4:$B$10</c:f>
              <c:numCache>
                <c:formatCode>0.0</c:formatCode>
                <c:ptCount val="6"/>
                <c:pt idx="0">
                  <c:v>0.2345360824742268</c:v>
                </c:pt>
                <c:pt idx="1">
                  <c:v>0.3169642857142857</c:v>
                </c:pt>
                <c:pt idx="2">
                  <c:v>0.51470588235294112</c:v>
                </c:pt>
                <c:pt idx="3">
                  <c:v>0.29487179487179488</c:v>
                </c:pt>
                <c:pt idx="4">
                  <c:v>0.42857142857142855</c:v>
                </c:pt>
                <c:pt idx="5">
                  <c:v>0.25</c:v>
                </c:pt>
              </c:numCache>
            </c:numRef>
          </c:val>
          <c:extLst>
            <c:ext xmlns:c16="http://schemas.microsoft.com/office/drawing/2014/chart" uri="{C3380CC4-5D6E-409C-BE32-E72D297353CC}">
              <c16:uniqueId val="{00000000-246E-415A-8CF0-0183D2D4FC3D}"/>
            </c:ext>
          </c:extLst>
        </c:ser>
        <c:ser>
          <c:idx val="1"/>
          <c:order val="1"/>
          <c:tx>
            <c:strRef>
              <c:f>'TCD j compl.'!$C$3</c:f>
              <c:strCache>
                <c:ptCount val="1"/>
                <c:pt idx="0">
                  <c:v>Moyenne de Nbr jours compl. Techno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'TCD j compl.'!$A$4:$A$10</c:f>
              <c:strCache>
                <c:ptCount val="6"/>
                <c:pt idx="0">
                  <c:v>nb&lt;20</c:v>
                </c:pt>
                <c:pt idx="1">
                  <c:v>20&lt;nb&lt;50</c:v>
                </c:pt>
                <c:pt idx="2">
                  <c:v>100&lt;nb&lt;250</c:v>
                </c:pt>
                <c:pt idx="3">
                  <c:v>50&lt;nb&lt;100</c:v>
                </c:pt>
                <c:pt idx="4">
                  <c:v>250&lt;nb&lt;500</c:v>
                </c:pt>
                <c:pt idx="5">
                  <c:v>500&lt;nb&lt;1000</c:v>
                </c:pt>
              </c:strCache>
            </c:strRef>
          </c:cat>
          <c:val>
            <c:numRef>
              <c:f>'TCD j compl.'!$C$4:$C$10</c:f>
              <c:numCache>
                <c:formatCode>0.0</c:formatCode>
                <c:ptCount val="6"/>
                <c:pt idx="0">
                  <c:v>0.10824742268041238</c:v>
                </c:pt>
                <c:pt idx="1">
                  <c:v>0.22767857142857142</c:v>
                </c:pt>
                <c:pt idx="2">
                  <c:v>0.55882352941176472</c:v>
                </c:pt>
                <c:pt idx="3">
                  <c:v>0.25641025641025639</c:v>
                </c:pt>
                <c:pt idx="4">
                  <c:v>0.7142857142857143</c:v>
                </c:pt>
                <c:pt idx="5">
                  <c:v>1</c:v>
                </c:pt>
              </c:numCache>
            </c:numRef>
          </c:val>
          <c:extLst>
            <c:ext xmlns:c16="http://schemas.microsoft.com/office/drawing/2014/chart" uri="{C3380CC4-5D6E-409C-BE32-E72D297353CC}">
              <c16:uniqueId val="{00000001-246E-415A-8CF0-0183D2D4FC3D}"/>
            </c:ext>
          </c:extLst>
        </c:ser>
        <c:ser>
          <c:idx val="2"/>
          <c:order val="2"/>
          <c:tx>
            <c:strRef>
              <c:f>'TCD j compl.'!$D$3</c:f>
              <c:strCache>
                <c:ptCount val="1"/>
                <c:pt idx="0">
                  <c:v>Moyenne de Nbr jours compl. Numérique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'TCD j compl.'!$A$4:$A$10</c:f>
              <c:strCache>
                <c:ptCount val="6"/>
                <c:pt idx="0">
                  <c:v>nb&lt;20</c:v>
                </c:pt>
                <c:pt idx="1">
                  <c:v>20&lt;nb&lt;50</c:v>
                </c:pt>
                <c:pt idx="2">
                  <c:v>100&lt;nb&lt;250</c:v>
                </c:pt>
                <c:pt idx="3">
                  <c:v>50&lt;nb&lt;100</c:v>
                </c:pt>
                <c:pt idx="4">
                  <c:v>250&lt;nb&lt;500</c:v>
                </c:pt>
                <c:pt idx="5">
                  <c:v>500&lt;nb&lt;1000</c:v>
                </c:pt>
              </c:strCache>
            </c:strRef>
          </c:cat>
          <c:val>
            <c:numRef>
              <c:f>'TCD j compl.'!$D$4:$D$10</c:f>
              <c:numCache>
                <c:formatCode>0.0</c:formatCode>
                <c:ptCount val="6"/>
                <c:pt idx="0">
                  <c:v>0.4845360824742268</c:v>
                </c:pt>
                <c:pt idx="1">
                  <c:v>0.5892857142857143</c:v>
                </c:pt>
                <c:pt idx="2">
                  <c:v>0.55882352941176472</c:v>
                </c:pt>
                <c:pt idx="3">
                  <c:v>0.65384615384615385</c:v>
                </c:pt>
                <c:pt idx="4">
                  <c:v>1</c:v>
                </c:pt>
                <c:pt idx="5">
                  <c:v>0</c:v>
                </c:pt>
              </c:numCache>
            </c:numRef>
          </c:val>
          <c:extLst>
            <c:ext xmlns:c16="http://schemas.microsoft.com/office/drawing/2014/chart" uri="{C3380CC4-5D6E-409C-BE32-E72D297353CC}">
              <c16:uniqueId val="{00000002-246E-415A-8CF0-0183D2D4FC3D}"/>
            </c:ext>
          </c:extLst>
        </c:ser>
        <c:dLbls>
          <c:showLegendKey val="0"/>
          <c:showVal val="1"/>
          <c:showCatName val="0"/>
          <c:showSerName val="0"/>
          <c:showPercent val="0"/>
          <c:showBubbleSize val="0"/>
        </c:dLbls>
        <c:gapWidth val="100"/>
        <c:axId val="291147807"/>
        <c:axId val="175769743"/>
      </c:barChart>
      <c:catAx>
        <c:axId val="291147807"/>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175769743"/>
        <c:crosses val="autoZero"/>
        <c:auto val="1"/>
        <c:lblAlgn val="ctr"/>
        <c:lblOffset val="100"/>
        <c:noMultiLvlLbl val="0"/>
      </c:catAx>
      <c:valAx>
        <c:axId val="175769743"/>
        <c:scaling>
          <c:orientation val="minMax"/>
        </c:scaling>
        <c:delete val="1"/>
        <c:axPos val="b"/>
        <c:numFmt formatCode="0.0" sourceLinked="1"/>
        <c:majorTickMark val="none"/>
        <c:minorTickMark val="none"/>
        <c:tickLblPos val="nextTo"/>
        <c:crossAx val="291147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[NAQ04-fichierSuiviBonDeCommande-01.xlsx]TCD j compl.!Tableau croisé dynamique5</c:name>
    <c:fmtId val="-1"/>
  </c:pivotSource>
  <c:chart>
    <c:autoTitleDeleted val="0"/>
    <c:pivotFmts>
      <c:pivotFmt>
        <c:idx val="0"/>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'TCD j compl.'!$B$34</c:f>
              <c:strCache>
                <c:ptCount val="1"/>
                <c:pt idx="0">
                  <c:v>Moyenne de Nbr jours compl. Numérique</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trendline>
            <c:spPr>
              <a:ln w="19050" cap="rnd">
                <a:solidFill>
                  <a:srgbClr val="FFFF00"/>
                </a:solidFill>
                <a:prstDash val="sysDash"/>
              </a:ln>
              <a:effectLst/>
            </c:spPr>
            <c:trendlineType val="linear"/>
            <c:dispRSqr val="0"/>
            <c:dispEq val="0"/>
          </c:trendline>
          <c:cat>
            <c:strRef>
              <c:f>'TCD j compl.'!$A$35:$A$41</c:f>
              <c:strCache>
                <c:ptCount val="6"/>
                <c:pt idx="0">
                  <c:v>AMI7</c:v>
                </c:pt>
                <c:pt idx="1">
                  <c:v>AMI8</c:v>
                </c:pt>
                <c:pt idx="2">
                  <c:v>AMI9</c:v>
                </c:pt>
                <c:pt idx="3">
                  <c:v>AMI10</c:v>
                </c:pt>
                <c:pt idx="4">
                  <c:v>AMI11</c:v>
                </c:pt>
                <c:pt idx="5">
                  <c:v>AMI12</c:v>
                </c:pt>
              </c:strCache>
            </c:strRef>
          </c:cat>
          <c:val>
            <c:numRef>
              <c:f>'TCD j compl.'!$B$35:$B$41</c:f>
              <c:numCache>
                <c:formatCode>0.00</c:formatCode>
                <c:ptCount val="6"/>
                <c:pt idx="0">
                  <c:v>0.47058823529411764</c:v>
                </c:pt>
                <c:pt idx="1">
                  <c:v>0.57407407407407407</c:v>
                </c:pt>
                <c:pt idx="2">
                  <c:v>0.40909090909090912</c:v>
                </c:pt>
                <c:pt idx="3">
                  <c:v>0.54545454545454541</c:v>
                </c:pt>
                <c:pt idx="4">
                  <c:v>0.6428571428571429</c:v>
                </c:pt>
                <c:pt idx="5">
                  <c:v>0.67045454545454541</c:v>
                </c:pt>
              </c:numCache>
            </c:numRef>
          </c:val>
          <c:extLst>
            <c:ext xmlns:c16="http://schemas.microsoft.com/office/drawing/2014/chart" uri="{C3380CC4-5D6E-409C-BE32-E72D297353CC}">
              <c16:uniqueId val="{00000000-4143-4E7F-8BA8-9792E0E487B7}"/>
            </c:ext>
          </c:extLst>
        </c:ser>
        <c:ser>
          <c:idx val="1"/>
          <c:order val="1"/>
          <c:tx>
            <c:strRef>
              <c:f>'TCD j compl.'!$C$34</c:f>
              <c:strCache>
                <c:ptCount val="1"/>
                <c:pt idx="0">
                  <c:v>Moyenne de Nbre jours compl. Envir.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trendline>
            <c:spPr>
              <a:ln w="19050" cap="rnd">
                <a:solidFill>
                  <a:srgbClr val="00B050"/>
                </a:solidFill>
                <a:prstDash val="sysDash"/>
              </a:ln>
              <a:effectLst/>
            </c:spPr>
            <c:trendlineType val="linear"/>
            <c:dispRSqr val="0"/>
            <c:dispEq val="0"/>
          </c:trendline>
          <c:cat>
            <c:strRef>
              <c:f>'TCD j compl.'!$A$35:$A$41</c:f>
              <c:strCache>
                <c:ptCount val="6"/>
                <c:pt idx="0">
                  <c:v>AMI7</c:v>
                </c:pt>
                <c:pt idx="1">
                  <c:v>AMI8</c:v>
                </c:pt>
                <c:pt idx="2">
                  <c:v>AMI9</c:v>
                </c:pt>
                <c:pt idx="3">
                  <c:v>AMI10</c:v>
                </c:pt>
                <c:pt idx="4">
                  <c:v>AMI11</c:v>
                </c:pt>
                <c:pt idx="5">
                  <c:v>AMI12</c:v>
                </c:pt>
              </c:strCache>
            </c:strRef>
          </c:cat>
          <c:val>
            <c:numRef>
              <c:f>'TCD j compl.'!$C$35:$C$41</c:f>
              <c:numCache>
                <c:formatCode>0.00</c:formatCode>
                <c:ptCount val="6"/>
                <c:pt idx="0">
                  <c:v>0.20168067226890757</c:v>
                </c:pt>
                <c:pt idx="1">
                  <c:v>0.30555555555555558</c:v>
                </c:pt>
                <c:pt idx="2">
                  <c:v>0.27272727272727271</c:v>
                </c:pt>
                <c:pt idx="3">
                  <c:v>0.32386363636363635</c:v>
                </c:pt>
                <c:pt idx="4">
                  <c:v>0.32142857142857145</c:v>
                </c:pt>
                <c:pt idx="5">
                  <c:v>0.38636363636363635</c:v>
                </c:pt>
              </c:numCache>
            </c:numRef>
          </c:val>
          <c:extLst>
            <c:ext xmlns:c16="http://schemas.microsoft.com/office/drawing/2014/chart" uri="{C3380CC4-5D6E-409C-BE32-E72D297353CC}">
              <c16:uniqueId val="{00000001-4143-4E7F-8BA8-9792E0E487B7}"/>
            </c:ext>
          </c:extLst>
        </c:ser>
        <c:ser>
          <c:idx val="2"/>
          <c:order val="2"/>
          <c:tx>
            <c:strRef>
              <c:f>'TCD j compl.'!$D$34</c:f>
              <c:strCache>
                <c:ptCount val="1"/>
                <c:pt idx="0">
                  <c:v>Moyenne de Nbr jours compl. Techno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trendline>
            <c:spPr>
              <a:ln w="19050" cap="rnd">
                <a:solidFill>
                  <a:srgbClr val="F8AA2E">
                    <a:lumMod val="75000"/>
                  </a:srgbClr>
                </a:solidFill>
                <a:prstDash val="sysDash"/>
              </a:ln>
              <a:effectLst/>
            </c:spPr>
            <c:trendlineType val="linear"/>
            <c:dispRSqr val="0"/>
            <c:dispEq val="0"/>
          </c:trendline>
          <c:cat>
            <c:strRef>
              <c:f>'TCD j compl.'!$A$35:$A$41</c:f>
              <c:strCache>
                <c:ptCount val="6"/>
                <c:pt idx="0">
                  <c:v>AMI7</c:v>
                </c:pt>
                <c:pt idx="1">
                  <c:v>AMI8</c:v>
                </c:pt>
                <c:pt idx="2">
                  <c:v>AMI9</c:v>
                </c:pt>
                <c:pt idx="3">
                  <c:v>AMI10</c:v>
                </c:pt>
                <c:pt idx="4">
                  <c:v>AMI11</c:v>
                </c:pt>
                <c:pt idx="5">
                  <c:v>AMI12</c:v>
                </c:pt>
              </c:strCache>
            </c:strRef>
          </c:cat>
          <c:val>
            <c:numRef>
              <c:f>'TCD j compl.'!$D$35:$D$41</c:f>
              <c:numCache>
                <c:formatCode>0.00</c:formatCode>
                <c:ptCount val="6"/>
                <c:pt idx="0">
                  <c:v>0.15126050420168066</c:v>
                </c:pt>
                <c:pt idx="1">
                  <c:v>0.24074074074074073</c:v>
                </c:pt>
                <c:pt idx="2">
                  <c:v>0.21590909090909091</c:v>
                </c:pt>
                <c:pt idx="3">
                  <c:v>0.28409090909090912</c:v>
                </c:pt>
                <c:pt idx="4">
                  <c:v>0.19047619047619047</c:v>
                </c:pt>
                <c:pt idx="5">
                  <c:v>0.23863636363636365</c:v>
                </c:pt>
              </c:numCache>
            </c:numRef>
          </c:val>
          <c:extLst>
            <c:ext xmlns:c16="http://schemas.microsoft.com/office/drawing/2014/chart" uri="{C3380CC4-5D6E-409C-BE32-E72D297353CC}">
              <c16:uniqueId val="{00000002-4143-4E7F-8BA8-9792E0E487B7}"/>
            </c:ext>
          </c:extLst>
        </c:ser>
        <c:dLbls>
          <c:showLegendKey val="0"/>
          <c:showVal val="1"/>
          <c:showCatName val="0"/>
          <c:showSerName val="0"/>
          <c:showPercent val="0"/>
          <c:showBubbleSize val="0"/>
        </c:dLbls>
        <c:gapWidth val="75"/>
        <c:axId val="1789989391"/>
        <c:axId val="1789991471"/>
      </c:barChart>
      <c:catAx>
        <c:axId val="1789989391"/>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1789991471"/>
        <c:crosses val="autoZero"/>
        <c:auto val="1"/>
        <c:lblAlgn val="ctr"/>
        <c:lblOffset val="100"/>
        <c:noMultiLvlLbl val="0"/>
      </c:catAx>
      <c:valAx>
        <c:axId val="1789991471"/>
        <c:scaling>
          <c:orientation val="minMax"/>
        </c:scaling>
        <c:delete val="1"/>
        <c:axPos val="l"/>
        <c:numFmt formatCode="0.00" sourceLinked="1"/>
        <c:majorTickMark val="none"/>
        <c:minorTickMark val="none"/>
        <c:tickLblPos val="nextTo"/>
        <c:crossAx val="1789989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'[Evolution enjeu-maturité_precedent marche.xlsx]Feuil1'!$C$3:$C$13</c:f>
              <c:strCache>
                <c:ptCount val="11"/>
                <c:pt idx="0">
                  <c:v>Facteur humain</c:v>
                </c:pt>
                <c:pt idx="2">
                  <c:v>Orga indus</c:v>
                </c:pt>
                <c:pt idx="4">
                  <c:v>Numérique</c:v>
                </c:pt>
                <c:pt idx="6">
                  <c:v>Environnement</c:v>
                </c:pt>
                <c:pt idx="8">
                  <c:v>Techno</c:v>
                </c:pt>
                <c:pt idx="10">
                  <c:v>Stratégie</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'[Evolution enjeu-maturité_precedent marche.xlsx]Feuil1'!$C$3:$C$13</c:f>
              <c:strCache>
                <c:ptCount val="6"/>
                <c:pt idx="0">
                  <c:v>Facteur humain</c:v>
                </c:pt>
                <c:pt idx="1">
                  <c:v>Orga indus</c:v>
                </c:pt>
                <c:pt idx="2">
                  <c:v>Numérique</c:v>
                </c:pt>
                <c:pt idx="3">
                  <c:v>Environnement</c:v>
                </c:pt>
                <c:pt idx="4">
                  <c:v>Techno</c:v>
                </c:pt>
                <c:pt idx="5">
                  <c:v>Stratégie</c:v>
                </c:pt>
              </c:strCache>
              <c:extLst/>
            </c:strRef>
          </c:cat>
          <c:val>
            <c:numRef>
              <c:f>'[Evolution enjeu-maturité_precedent marche.xlsx]Feuil1'!$H$3:$H$13</c:f>
              <c:numCache>
                <c:formatCode>General</c:formatCode>
                <c:ptCount val="6"/>
                <c:pt idx="0">
                  <c:v>0.17999999999999972</c:v>
                </c:pt>
                <c:pt idx="1">
                  <c:v>0.24000000000000021</c:v>
                </c:pt>
                <c:pt idx="2">
                  <c:v>0.52</c:v>
                </c:pt>
                <c:pt idx="3">
                  <c:v>0.38000000000000034</c:v>
                </c:pt>
                <c:pt idx="4">
                  <c:v>0.37999999999999989</c:v>
                </c:pt>
                <c:pt idx="5">
                  <c:v>0</c:v>
                </c:pt>
              </c:numCache>
              <c:extLst/>
            </c:numRef>
          </c:val>
          <c:extLst>
            <c:ext xmlns:c16="http://schemas.microsoft.com/office/drawing/2014/chart" uri="{C3380CC4-5D6E-409C-BE32-E72D297353CC}">
              <c16:uniqueId val="{00000000-FDFA-4561-ABE2-9AEB93C89123}"/>
            </c:ext>
          </c:extLst>
        </c:ser>
        <c:dLbls>
          <c:showLegendKey val="0"/>
          <c:showVal val="1"/>
          <c:showCatName val="0"/>
          <c:showSerName val="0"/>
          <c:showPercent val="0"/>
          <c:showBubbleSize val="0"/>
        </c:dLbls>
        <c:gapWidth val="75"/>
        <c:axId val="1429673488"/>
        <c:axId val="1429672528"/>
      </c:barChart>
      <c:catAx>
        <c:axId val="1429673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29672528"/>
        <c:crosses val="autoZero"/>
        <c:auto val="1"/>
        <c:lblAlgn val="ctr"/>
        <c:lblOffset val="100"/>
        <c:noMultiLvlLbl val="0"/>
      </c:catAx>
      <c:valAx>
        <c:axId val="1429672528"/>
        <c:scaling>
          <c:orientation val="minMax"/>
        </c:scaling>
        <c:delete val="1"/>
        <c:axPos val="t"/>
        <c:numFmt formatCode="General" sourceLinked="1"/>
        <c:majorTickMark val="none"/>
        <c:minorTickMark val="none"/>
        <c:tickLblPos val="nextTo"/>
        <c:crossAx val="1429673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3"/>
          <c:tx>
            <c:strRef>
              <c:f>'[Evolution enjeu-maturité_precedent marche.xlsx]Feuil1'!$H$2</c:f>
              <c:strCache>
                <c:ptCount val="1"/>
                <c:pt idx="0">
                  <c:v>Différence</c:v>
                </c:pt>
              </c:strCache>
            </c:strRef>
          </c:tx>
          <c:spPr>
            <a:solidFill>
              <a:schemeClr val="accent4"/>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22A6-470D-BEE7-6D762DFAC625}"/>
              </c:ext>
            </c:extLst>
          </c:dPt>
          <c:dPt>
            <c:idx val="1"/>
            <c:invertIfNegative val="0"/>
            <c:bubble3D val="0"/>
            <c:spPr>
              <a:solidFill>
                <a:srgbClr val="00B0F0"/>
              </a:solidFill>
              <a:ln>
                <a:noFill/>
              </a:ln>
              <a:effectLst/>
            </c:spPr>
            <c:extLst>
              <c:ext xmlns:c16="http://schemas.microsoft.com/office/drawing/2014/chart" uri="{C3380CC4-5D6E-409C-BE32-E72D297353CC}">
                <c16:uniqueId val="{00000003-22A6-470D-BEE7-6D762DFAC625}"/>
              </c:ext>
            </c:extLst>
          </c:dPt>
          <c:dPt>
            <c:idx val="2"/>
            <c:invertIfNegative val="0"/>
            <c:bubble3D val="0"/>
            <c:spPr>
              <a:solidFill>
                <a:srgbClr val="002060"/>
              </a:solidFill>
              <a:ln>
                <a:noFill/>
              </a:ln>
              <a:effectLst/>
            </c:spPr>
            <c:extLst>
              <c:ext xmlns:c16="http://schemas.microsoft.com/office/drawing/2014/chart" uri="{C3380CC4-5D6E-409C-BE32-E72D297353CC}">
                <c16:uniqueId val="{00000005-22A6-470D-BEE7-6D762DFAC625}"/>
              </c:ext>
            </c:extLst>
          </c:dPt>
          <c:dPt>
            <c:idx val="3"/>
            <c:invertIfNegative val="0"/>
            <c:bubble3D val="0"/>
            <c:spPr>
              <a:solidFill>
                <a:srgbClr val="00B0F0"/>
              </a:solidFill>
              <a:ln>
                <a:noFill/>
              </a:ln>
              <a:effectLst/>
            </c:spPr>
            <c:extLst>
              <c:ext xmlns:c16="http://schemas.microsoft.com/office/drawing/2014/chart" uri="{C3380CC4-5D6E-409C-BE32-E72D297353CC}">
                <c16:uniqueId val="{00000007-22A6-470D-BEE7-6D762DFAC62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'[Evolution enjeu-maturité_precedent marche.xlsx]Feuil1'!$C$7:$D$10</c:f>
              <c:multiLvlStrCache>
                <c:ptCount val="4"/>
                <c:lvl>
                  <c:pt idx="0">
                    <c:v>Enjeu</c:v>
                  </c:pt>
                  <c:pt idx="1">
                    <c:v>Maturité</c:v>
                  </c:pt>
                  <c:pt idx="2">
                    <c:v>Enjeu</c:v>
                  </c:pt>
                  <c:pt idx="3">
                    <c:v>Maturité</c:v>
                  </c:pt>
                </c:lvl>
                <c:lvl>
                  <c:pt idx="0">
                    <c:v>Numérique</c:v>
                  </c:pt>
                  <c:pt idx="2">
                    <c:v>Environnement</c:v>
                  </c:pt>
                </c:lvl>
              </c:multiLvlStrCache>
            </c:multiLvlStrRef>
          </c:cat>
          <c:val>
            <c:numRef>
              <c:f>'[Evolution enjeu-maturité_precedent marche.xlsx]Feuil1'!$H$7:$H$10</c:f>
              <c:numCache>
                <c:formatCode>General</c:formatCode>
                <c:ptCount val="4"/>
                <c:pt idx="0">
                  <c:v>0.52</c:v>
                </c:pt>
                <c:pt idx="1">
                  <c:v>0.64000000000000012</c:v>
                </c:pt>
                <c:pt idx="2">
                  <c:v>0.38000000000000034</c:v>
                </c:pt>
                <c:pt idx="3">
                  <c:v>0.37999999999999989</c:v>
                </c:pt>
              </c:numCache>
            </c:numRef>
          </c:val>
          <c:extLst>
            <c:ext xmlns:c16="http://schemas.microsoft.com/office/drawing/2014/chart" uri="{C3380CC4-5D6E-409C-BE32-E72D297353CC}">
              <c16:uniqueId val="{00000008-22A6-470D-BEE7-6D762DFAC625}"/>
            </c:ext>
          </c:extLst>
        </c:ser>
        <c:dLbls>
          <c:showLegendKey val="0"/>
          <c:showVal val="1"/>
          <c:showCatName val="0"/>
          <c:showSerName val="0"/>
          <c:showPercent val="0"/>
          <c:showBubbleSize val="0"/>
        </c:dLbls>
        <c:gapWidth val="75"/>
        <c:axId val="105671359"/>
        <c:axId val="105658047"/>
        <c:extLst>
          <c:ext xmlns:c15="http://schemas.microsoft.com/office/drawing/2012/chart" uri="{02D57815-91ED-43cb-92C2-25804820EDAC}">
            <c15:filteredBarSeries>
              <c15:ser>
                <c:idx val="0"/>
                <c:order val="0"/>
                <c:tx>
                  <c:strRef>
                    <c:extLst>
                      <c:ext uri="{02D57815-91ED-43cb-92C2-25804820EDAC}">
                        <c15:formulaRef>
                          <c15:sqref>'[Evolution enjeu-maturité_precedent marche.xlsx]Feuil1'!$E$2</c15:sqref>
                        </c15:formulaRef>
                      </c:ext>
                    </c:extLst>
                    <c:strCache>
                      <c:ptCount val="1"/>
                      <c:pt idx="0">
                        <c:v>/5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'[Evolution enjeu-maturité_precedent marche.xlsx]Feuil1'!$C$7:$D$10</c15:sqref>
                        </c15:formulaRef>
                      </c:ext>
                    </c:extLst>
                    <c:multiLvlStrCache>
                      <c:ptCount val="4"/>
                      <c:lvl>
                        <c:pt idx="0">
                          <c:v>Enjeu</c:v>
                        </c:pt>
                        <c:pt idx="1">
                          <c:v>Maturité</c:v>
                        </c:pt>
                        <c:pt idx="2">
                          <c:v>Enjeu</c:v>
                        </c:pt>
                        <c:pt idx="3">
                          <c:v>Maturité</c:v>
                        </c:pt>
                      </c:lvl>
                      <c:lvl>
                        <c:pt idx="0">
                          <c:v>Numérique</c:v>
                        </c:pt>
                        <c:pt idx="2">
                          <c:v>Environnement</c:v>
                        </c:pt>
                      </c:lvl>
                    </c:multiLvlStrCache>
                  </c:multiLvlStrRef>
                </c:cat>
                <c:val>
                  <c:numRef>
                    <c:extLst>
                      <c:ext uri="{02D57815-91ED-43cb-92C2-25804820EDAC}">
                        <c15:formulaRef>
                          <c15:sqref>'[Evolution enjeu-maturité_precedent marche.xlsx]Feuil1'!$E$7:$E$10</c15:sqref>
                        </c15:formulaRef>
                      </c:ext>
                    </c:extLst>
                    <c:numCache>
                      <c:formatCode>General</c:formatCode>
                      <c:ptCount val="4"/>
                      <c:pt idx="0">
                        <c:v>3.1</c:v>
                      </c:pt>
                      <c:pt idx="1">
                        <c:v>1.7</c:v>
                      </c:pt>
                      <c:pt idx="2">
                        <c:v>2.9</c:v>
                      </c:pt>
                      <c:pt idx="3">
                        <c:v>1.9</c:v>
                      </c:pt>
                    </c:numCache>
                  </c:numRef>
                </c:val>
                <c:extLst>
                  <c:ext xmlns:c16="http://schemas.microsoft.com/office/drawing/2014/chart" uri="{C3380CC4-5D6E-409C-BE32-E72D297353CC}">
                    <c16:uniqueId val="{00000009-22A6-470D-BEE7-6D762DFAC62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'[Evolution enjeu-maturité_precedent marche.xlsx]Feuil1'!$F$2</c15:sqref>
                        </c15:formulaRef>
                      </c:ext>
                    </c:extLst>
                    <c:strCache>
                      <c:ptCount val="1"/>
                      <c:pt idx="0">
                        <c:v>/4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'[Evolution enjeu-maturité_precedent marche.xlsx]Feuil1'!$C$7:$D$10</c15:sqref>
                        </c15:formulaRef>
                      </c:ext>
                    </c:extLst>
                    <c:multiLvlStrCache>
                      <c:ptCount val="4"/>
                      <c:lvl>
                        <c:pt idx="0">
                          <c:v>Enjeu</c:v>
                        </c:pt>
                        <c:pt idx="1">
                          <c:v>Maturité</c:v>
                        </c:pt>
                        <c:pt idx="2">
                          <c:v>Enjeu</c:v>
                        </c:pt>
                        <c:pt idx="3">
                          <c:v>Maturité</c:v>
                        </c:pt>
                      </c:lvl>
                      <c:lvl>
                        <c:pt idx="0">
                          <c:v>Numérique</c:v>
                        </c:pt>
                        <c:pt idx="2">
                          <c:v>Environnement</c:v>
                        </c:pt>
                      </c:lvl>
                    </c:multiLvlStrCache>
                  </c:multiLvlStrRef>
                </c:cat>
                <c:val>
                  <c:numRef>
                    <c:extLst xmlns:c15="http://schemas.microsoft.com/office/drawing/2012/chart">
                      <c:ext xmlns:c15="http://schemas.microsoft.com/office/drawing/2012/chart" uri="{02D57815-91ED-43cb-92C2-25804820EDAC}">
                        <c15:formulaRef>
                          <c15:sqref>'[Evolution enjeu-maturité_precedent marche.xlsx]Feuil1'!$F$7:$F$10</c15:sqref>
                        </c15:formulaRef>
                      </c:ext>
                    </c:extLst>
                    <c:numCache>
                      <c:formatCode>General</c:formatCode>
                      <c:ptCount val="4"/>
                      <c:pt idx="0">
                        <c:v>2.48</c:v>
                      </c:pt>
                      <c:pt idx="1">
                        <c:v>1.3599999999999999</c:v>
                      </c:pt>
                      <c:pt idx="2">
                        <c:v>2.3199999999999998</c:v>
                      </c:pt>
                      <c:pt idx="3">
                        <c:v>1.52</c:v>
                      </c:pt>
                    </c:numCache>
                  </c:numRef>
                </c:val>
                <c:extLst xmlns:c15="http://schemas.microsoft.com/office/drawing/2012/chart">
                  <c:ext xmlns:c16="http://schemas.microsoft.com/office/drawing/2014/chart" uri="{C3380CC4-5D6E-409C-BE32-E72D297353CC}">
                    <c16:uniqueId val="{0000000A-22A6-470D-BEE7-6D762DFAC62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'[Evolution enjeu-maturité_precedent marche.xlsx]Feuil1'!$G$2</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'[Evolution enjeu-maturité_precedent marche.xlsx]Feuil1'!$C$7:$D$10</c15:sqref>
                        </c15:formulaRef>
                      </c:ext>
                    </c:extLst>
                    <c:multiLvlStrCache>
                      <c:ptCount val="4"/>
                      <c:lvl>
                        <c:pt idx="0">
                          <c:v>Enjeu</c:v>
                        </c:pt>
                        <c:pt idx="1">
                          <c:v>Maturité</c:v>
                        </c:pt>
                        <c:pt idx="2">
                          <c:v>Enjeu</c:v>
                        </c:pt>
                        <c:pt idx="3">
                          <c:v>Maturité</c:v>
                        </c:pt>
                      </c:lvl>
                      <c:lvl>
                        <c:pt idx="0">
                          <c:v>Numérique</c:v>
                        </c:pt>
                        <c:pt idx="2">
                          <c:v>Environnement</c:v>
                        </c:pt>
                      </c:lvl>
                    </c:multiLvlStrCache>
                  </c:multiLvlStrRef>
                </c:cat>
                <c:val>
                  <c:numRef>
                    <c:extLst xmlns:c15="http://schemas.microsoft.com/office/drawing/2012/chart">
                      <c:ext xmlns:c15="http://schemas.microsoft.com/office/drawing/2012/chart" uri="{02D57815-91ED-43cb-92C2-25804820EDAC}">
                        <c15:formulaRef>
                          <c15:sqref>'[Evolution enjeu-maturité_precedent marche.xlsx]Feuil1'!$G$7:$G$10</c15:sqref>
                        </c15:formulaRef>
                      </c:ext>
                    </c:extLst>
                    <c:numCache>
                      <c:formatCode>General</c:formatCode>
                      <c:ptCount val="4"/>
                      <c:pt idx="0">
                        <c:v>3</c:v>
                      </c:pt>
                      <c:pt idx="1">
                        <c:v>2</c:v>
                      </c:pt>
                      <c:pt idx="2">
                        <c:v>2.7</c:v>
                      </c:pt>
                      <c:pt idx="3">
                        <c:v>1.9</c:v>
                      </c:pt>
                    </c:numCache>
                  </c:numRef>
                </c:val>
                <c:extLst xmlns:c15="http://schemas.microsoft.com/office/drawing/2012/chart">
                  <c:ext xmlns:c16="http://schemas.microsoft.com/office/drawing/2014/chart" uri="{C3380CC4-5D6E-409C-BE32-E72D297353CC}">
                    <c16:uniqueId val="{0000000B-22A6-470D-BEE7-6D762DFAC625}"/>
                  </c:ext>
                </c:extLst>
              </c15:ser>
            </c15:filteredBarSeries>
          </c:ext>
        </c:extLst>
      </c:barChart>
      <c:catAx>
        <c:axId val="105671359"/>
        <c:scaling>
          <c:orientation val="minMax"/>
        </c:scaling>
        <c:delete val="1"/>
        <c:axPos val="l"/>
        <c:numFmt formatCode="General" sourceLinked="1"/>
        <c:majorTickMark val="none"/>
        <c:minorTickMark val="none"/>
        <c:tickLblPos val="nextTo"/>
        <c:crossAx val="105658047"/>
        <c:crosses val="autoZero"/>
        <c:auto val="1"/>
        <c:lblAlgn val="ctr"/>
        <c:lblOffset val="100"/>
        <c:noMultiLvlLbl val="0"/>
      </c:catAx>
      <c:valAx>
        <c:axId val="105658047"/>
        <c:scaling>
          <c:orientation val="minMax"/>
        </c:scaling>
        <c:delete val="1"/>
        <c:axPos val="b"/>
        <c:numFmt formatCode="General" sourceLinked="1"/>
        <c:majorTickMark val="none"/>
        <c:minorTickMark val="none"/>
        <c:tickLblPos val="nextTo"/>
        <c:crossAx val="105671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'Action prioritaires'!$I$4</c:f>
              <c:strCache>
                <c:ptCount val="1"/>
                <c:pt idx="0">
                  <c:v>Moyenne par entreprise</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'Action prioritaires'!$G$5:$G$19</c:f>
              <c:strCache>
                <c:ptCount val="15"/>
                <c:pt idx="0">
                  <c:v>30 -  Gestion et pilotage de la production</c:v>
                </c:pt>
                <c:pt idx="1">
                  <c:v>46 -  Nouveaux outils de management et d'empowerment</c:v>
                </c:pt>
                <c:pt idx="2">
                  <c:v>X07 -  Les démarches et outils LEAN</c:v>
                </c:pt>
                <c:pt idx="3">
                  <c:v>34 -  Intégration du facteur humain</c:v>
                </c:pt>
                <c:pt idx="4">
                  <c:v>35 -  Intégration et chaînage numérique des processus </c:v>
                </c:pt>
                <c:pt idx="5">
                  <c:v>6 -  Automatisation, transitique, robotique de process</c:v>
                </c:pt>
                <c:pt idx="6">
                  <c:v>18 -  Digitalisation de la relation client</c:v>
                </c:pt>
                <c:pt idx="7">
                  <c:v>2 -  Adaptation de la consommation d'énergie</c:v>
                </c:pt>
                <c:pt idx="8">
                  <c:v>51 -  Procédés propres</c:v>
                </c:pt>
                <c:pt idx="9">
                  <c:v>21 -  Économie circulaire</c:v>
                </c:pt>
                <c:pt idx="10">
                  <c:v>45 -  Nouveaux outils de gestion des connaissances et des compétences</c:v>
                </c:pt>
                <c:pt idx="11">
                  <c:v>61 -  Valorisation des déchets</c:v>
                </c:pt>
                <c:pt idx="12">
                  <c:v>19 -  Digitalisation de la supply chain</c:v>
                </c:pt>
                <c:pt idx="13">
                  <c:v>29 -  Gestion de la qualité produit</c:v>
                </c:pt>
                <c:pt idx="14">
                  <c:v>X08 -  Démarches et outils de conduite du changement</c:v>
                </c:pt>
              </c:strCache>
            </c:strRef>
          </c:cat>
          <c:val>
            <c:numRef>
              <c:f>'Action prioritaires'!$I$5:$I$19</c:f>
              <c:numCache>
                <c:formatCode>0.00</c:formatCode>
                <c:ptCount val="15"/>
                <c:pt idx="0">
                  <c:v>2.5042735042735043</c:v>
                </c:pt>
                <c:pt idx="1">
                  <c:v>1.6153846153846154</c:v>
                </c:pt>
                <c:pt idx="2">
                  <c:v>0.9145299145299145</c:v>
                </c:pt>
                <c:pt idx="3">
                  <c:v>0.5213675213675214</c:v>
                </c:pt>
                <c:pt idx="4">
                  <c:v>0.46153846153846156</c:v>
                </c:pt>
                <c:pt idx="5">
                  <c:v>0.41880341880341881</c:v>
                </c:pt>
                <c:pt idx="6">
                  <c:v>0.38461538461538464</c:v>
                </c:pt>
                <c:pt idx="7">
                  <c:v>0.36752136752136755</c:v>
                </c:pt>
                <c:pt idx="8">
                  <c:v>0.35897435897435898</c:v>
                </c:pt>
                <c:pt idx="9">
                  <c:v>0.23076923076923078</c:v>
                </c:pt>
                <c:pt idx="10">
                  <c:v>0.20512820512820512</c:v>
                </c:pt>
                <c:pt idx="11">
                  <c:v>0.19658119658119658</c:v>
                </c:pt>
                <c:pt idx="12">
                  <c:v>0.18803418803418803</c:v>
                </c:pt>
                <c:pt idx="13">
                  <c:v>0.18803418803418803</c:v>
                </c:pt>
                <c:pt idx="14">
                  <c:v>0.1623931623931624</c:v>
                </c:pt>
              </c:numCache>
            </c:numRef>
          </c:val>
          <c:extLst>
            <c:ext xmlns:c16="http://schemas.microsoft.com/office/drawing/2014/chart" uri="{C3380CC4-5D6E-409C-BE32-E72D297353CC}">
              <c16:uniqueId val="{00000000-3173-4B31-9138-0C05FC45C743}"/>
            </c:ext>
          </c:extLst>
        </c:ser>
        <c:dLbls>
          <c:showLegendKey val="0"/>
          <c:showVal val="1"/>
          <c:showCatName val="0"/>
          <c:showSerName val="0"/>
          <c:showPercent val="0"/>
          <c:showBubbleSize val="0"/>
        </c:dLbls>
        <c:gapWidth val="100"/>
        <c:axId val="1454393808"/>
        <c:axId val="1454400880"/>
        <c:extLst>
          <c:ext xmlns:c15="http://schemas.microsoft.com/office/drawing/2012/chart" uri="{02D57815-91ED-43cb-92C2-25804820EDAC}">
            <c15:filteredBarSeries>
              <c15:ser>
                <c:idx val="0"/>
                <c:order val="0"/>
                <c:tx>
                  <c:strRef>
                    <c:extLst>
                      <c:ext uri="{02D57815-91ED-43cb-92C2-25804820EDAC}">
                        <c15:formulaRef>
                          <c15:sqref>'Action prioritaires'!$H$4</c15:sqref>
                        </c15:formulaRef>
                      </c:ext>
                    </c:extLst>
                    <c:strCache>
                      <c:ptCount val="1"/>
                      <c:pt idx="0">
                        <c:v>Nombre de Macro-brique</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'Action prioritaires'!$G$5:$G$19</c15:sqref>
                        </c15:formulaRef>
                      </c:ext>
                    </c:extLst>
                    <c:strCache>
                      <c:ptCount val="15"/>
                      <c:pt idx="0">
                        <c:v>30 -  Gestion et pilotage de la production</c:v>
                      </c:pt>
                      <c:pt idx="1">
                        <c:v>46 -  Nouveaux outils de management et d'empowerment</c:v>
                      </c:pt>
                      <c:pt idx="2">
                        <c:v>X07 -  Les démarches et outils LEAN</c:v>
                      </c:pt>
                      <c:pt idx="3">
                        <c:v>34 -  Intégration du facteur humain</c:v>
                      </c:pt>
                      <c:pt idx="4">
                        <c:v>35 -  Intégration et chaînage numérique des processus </c:v>
                      </c:pt>
                      <c:pt idx="5">
                        <c:v>6 -  Automatisation, transitique, robotique de process</c:v>
                      </c:pt>
                      <c:pt idx="6">
                        <c:v>18 -  Digitalisation de la relation client</c:v>
                      </c:pt>
                      <c:pt idx="7">
                        <c:v>2 -  Adaptation de la consommation d'énergie</c:v>
                      </c:pt>
                      <c:pt idx="8">
                        <c:v>51 -  Procédés propres</c:v>
                      </c:pt>
                      <c:pt idx="9">
                        <c:v>21 -  Économie circulaire</c:v>
                      </c:pt>
                      <c:pt idx="10">
                        <c:v>45 -  Nouveaux outils de gestion des connaissances et des compétences</c:v>
                      </c:pt>
                      <c:pt idx="11">
                        <c:v>61 -  Valorisation des déchets</c:v>
                      </c:pt>
                      <c:pt idx="12">
                        <c:v>19 -  Digitalisation de la supply chain</c:v>
                      </c:pt>
                      <c:pt idx="13">
                        <c:v>29 -  Gestion de la qualité produit</c:v>
                      </c:pt>
                      <c:pt idx="14">
                        <c:v>X08 -  Démarches et outils de conduite du changement</c:v>
                      </c:pt>
                    </c:strCache>
                  </c:strRef>
                </c:cat>
                <c:val>
                  <c:numRef>
                    <c:extLst>
                      <c:ext uri="{02D57815-91ED-43cb-92C2-25804820EDAC}">
                        <c15:formulaRef>
                          <c15:sqref>'Action prioritaires'!$H$5:$H$19</c15:sqref>
                        </c15:formulaRef>
                      </c:ext>
                    </c:extLst>
                    <c:numCache>
                      <c:formatCode>General</c:formatCode>
                      <c:ptCount val="15"/>
                      <c:pt idx="0">
                        <c:v>293</c:v>
                      </c:pt>
                      <c:pt idx="1">
                        <c:v>189</c:v>
                      </c:pt>
                      <c:pt idx="2">
                        <c:v>107</c:v>
                      </c:pt>
                      <c:pt idx="3">
                        <c:v>61</c:v>
                      </c:pt>
                      <c:pt idx="4">
                        <c:v>54</c:v>
                      </c:pt>
                      <c:pt idx="5">
                        <c:v>49</c:v>
                      </c:pt>
                      <c:pt idx="6">
                        <c:v>45</c:v>
                      </c:pt>
                      <c:pt idx="7">
                        <c:v>43</c:v>
                      </c:pt>
                      <c:pt idx="8">
                        <c:v>42</c:v>
                      </c:pt>
                      <c:pt idx="9">
                        <c:v>27</c:v>
                      </c:pt>
                      <c:pt idx="10">
                        <c:v>24</c:v>
                      </c:pt>
                      <c:pt idx="11">
                        <c:v>23</c:v>
                      </c:pt>
                      <c:pt idx="12">
                        <c:v>22</c:v>
                      </c:pt>
                      <c:pt idx="13">
                        <c:v>22</c:v>
                      </c:pt>
                      <c:pt idx="14">
                        <c:v>19</c:v>
                      </c:pt>
                    </c:numCache>
                  </c:numRef>
                </c:val>
                <c:extLst>
                  <c:ext xmlns:c16="http://schemas.microsoft.com/office/drawing/2014/chart" uri="{C3380CC4-5D6E-409C-BE32-E72D297353CC}">
                    <c16:uniqueId val="{00000001-3173-4B31-9138-0C05FC45C743}"/>
                  </c:ext>
                </c:extLst>
              </c15:ser>
            </c15:filteredBarSeries>
          </c:ext>
        </c:extLst>
      </c:barChart>
      <c:catAx>
        <c:axId val="1454393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1454400880"/>
        <c:crosses val="autoZero"/>
        <c:auto val="1"/>
        <c:lblAlgn val="ctr"/>
        <c:lblOffset val="100"/>
        <c:noMultiLvlLbl val="0"/>
      </c:catAx>
      <c:valAx>
        <c:axId val="1454400880"/>
        <c:scaling>
          <c:orientation val="minMax"/>
        </c:scaling>
        <c:delete val="1"/>
        <c:axPos val="t"/>
        <c:numFmt formatCode="0.00" sourceLinked="1"/>
        <c:majorTickMark val="none"/>
        <c:minorTickMark val="none"/>
        <c:tickLblPos val="nextTo"/>
        <c:crossAx val="145439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[Questionnaire de satisfaction UdF NAQ (réponses).xlsx]Feuil2!Tableau croisé dynamique1</c:name>
    <c:fmtId val="-1"/>
  </c:pivotSource>
  <c:chart>
    <c:autoTitleDeleted val="0"/>
    <c:pivotFmts>
      <c:pivotFmt>
        <c:idx val="0"/>
        <c:spPr>
          <a:solidFill>
            <a:schemeClr val="accent5">
              <a:lumMod val="20000"/>
              <a:lumOff val="80000"/>
            </a:schemeClr>
          </a:solidFill>
          <a:ln w="9525" cap="flat" cmpd="sng" algn="ctr">
            <a:solidFill>
              <a:sysClr val="windowText" lastClr="000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bg2"/>
          </a:solidFill>
          <a:ln w="9525" cap="flat" cmpd="sng" algn="ctr">
            <a:solidFill>
              <a:sysClr val="windowText" lastClr="000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lumMod val="20000"/>
              <a:lumOff val="80000"/>
            </a:schemeClr>
          </a:solidFill>
          <a:ln w="9525" cap="flat" cmpd="sng" algn="ctr">
            <a:solidFill>
              <a:sysClr val="windowText" lastClr="000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2">
              <a:lumMod val="20000"/>
              <a:lumOff val="80000"/>
            </a:schemeClr>
          </a:solidFill>
          <a:ln w="9525" cap="flat" cmpd="sng" algn="ctr">
            <a:solidFill>
              <a:sysClr val="windowText" lastClr="000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4">
              <a:lumMod val="20000"/>
              <a:lumOff val="80000"/>
            </a:schemeClr>
          </a:solidFill>
          <a:ln w="9525" cap="flat" cmpd="sng" algn="ctr">
            <a:solidFill>
              <a:sysClr val="windowText" lastClr="000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bg1">
              <a:lumMod val="75000"/>
            </a:schemeClr>
          </a:solidFill>
          <a:ln w="9525" cap="flat" cmpd="sng" algn="ctr">
            <a:solidFill>
              <a:sysClr val="windowText" lastClr="000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bg2"/>
          </a:solidFill>
          <a:ln w="9525" cap="flat" cmpd="sng" algn="ctr">
            <a:solidFill>
              <a:sysClr val="windowText" lastClr="000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lumMod val="20000"/>
              <a:lumOff val="80000"/>
            </a:schemeClr>
          </a:solidFill>
          <a:ln w="9525" cap="flat" cmpd="sng" algn="ctr">
            <a:solidFill>
              <a:sysClr val="windowText" lastClr="000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lumMod val="20000"/>
              <a:lumOff val="80000"/>
            </a:schemeClr>
          </a:solidFill>
          <a:ln w="9525" cap="flat" cmpd="sng" algn="ctr">
            <a:solidFill>
              <a:sysClr val="windowText" lastClr="000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2">
              <a:lumMod val="20000"/>
              <a:lumOff val="80000"/>
            </a:schemeClr>
          </a:solidFill>
          <a:ln w="9525" cap="flat" cmpd="sng" algn="ctr">
            <a:solidFill>
              <a:sysClr val="windowText" lastClr="000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4">
              <a:lumMod val="20000"/>
              <a:lumOff val="80000"/>
            </a:schemeClr>
          </a:solidFill>
          <a:ln w="9525" cap="flat" cmpd="sng" algn="ctr">
            <a:solidFill>
              <a:sysClr val="windowText" lastClr="000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bg1">
              <a:lumMod val="75000"/>
            </a:schemeClr>
          </a:solidFill>
          <a:ln w="9525" cap="flat" cmpd="sng" algn="ctr">
            <a:solidFill>
              <a:sysClr val="windowText" lastClr="000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bg2"/>
          </a:solidFill>
          <a:ln w="9525" cap="flat" cmpd="sng" algn="ctr">
            <a:solidFill>
              <a:sysClr val="windowText" lastClr="000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5">
              <a:lumMod val="20000"/>
              <a:lumOff val="80000"/>
            </a:schemeClr>
          </a:solidFill>
          <a:ln w="9525" cap="flat" cmpd="sng" algn="ctr">
            <a:solidFill>
              <a:sysClr val="windowText" lastClr="000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6">
              <a:lumMod val="20000"/>
              <a:lumOff val="80000"/>
            </a:schemeClr>
          </a:solidFill>
          <a:ln w="9525" cap="flat" cmpd="sng" algn="ctr">
            <a:solidFill>
              <a:sysClr val="windowText" lastClr="000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2">
              <a:lumMod val="20000"/>
              <a:lumOff val="80000"/>
            </a:schemeClr>
          </a:solidFill>
          <a:ln w="9525" cap="flat" cmpd="sng" algn="ctr">
            <a:solidFill>
              <a:sysClr val="windowText" lastClr="000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4">
              <a:lumMod val="20000"/>
              <a:lumOff val="80000"/>
            </a:schemeClr>
          </a:solidFill>
          <a:ln w="9525" cap="flat" cmpd="sng" algn="ctr">
            <a:solidFill>
              <a:sysClr val="windowText" lastClr="000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bg1">
              <a:lumMod val="75000"/>
            </a:schemeClr>
          </a:solidFill>
          <a:ln w="9525" cap="flat" cmpd="sng" algn="ctr">
            <a:solidFill>
              <a:sysClr val="windowText" lastClr="000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Feuil2!$A$3</c:f>
              <c:strCache>
                <c:ptCount val="1"/>
                <c:pt idx="0">
                  <c:v>Moyenne de Satisfaction séance de cadrage</c:v>
                </c:pt>
              </c:strCache>
            </c:strRef>
          </c:tx>
          <c:spPr>
            <a:solidFill>
              <a:schemeClr val="bg2"/>
            </a:solidFill>
            <a:ln w="9525" cap="flat" cmpd="sng" algn="ctr">
              <a:solidFill>
                <a:sysClr val="windowText" lastClr="000000"/>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Feuil2!$A$4</c:f>
              <c:strCache>
                <c:ptCount val="1"/>
                <c:pt idx="0">
                  <c:v>Total</c:v>
                </c:pt>
              </c:strCache>
            </c:strRef>
          </c:cat>
          <c:val>
            <c:numRef>
              <c:f>Feuil2!$A$4</c:f>
              <c:numCache>
                <c:formatCode>0.00</c:formatCode>
                <c:ptCount val="1"/>
                <c:pt idx="0">
                  <c:v>3.5957446808510638</c:v>
                </c:pt>
              </c:numCache>
            </c:numRef>
          </c:val>
          <c:extLst>
            <c:ext xmlns:c16="http://schemas.microsoft.com/office/drawing/2014/chart" uri="{C3380CC4-5D6E-409C-BE32-E72D297353CC}">
              <c16:uniqueId val="{00000000-56E6-4DF2-B8C6-85FC148E2DC0}"/>
            </c:ext>
          </c:extLst>
        </c:ser>
        <c:ser>
          <c:idx val="1"/>
          <c:order val="1"/>
          <c:tx>
            <c:strRef>
              <c:f>Feuil2!$B$3</c:f>
              <c:strCache>
                <c:ptCount val="1"/>
                <c:pt idx="0">
                  <c:v>Moyenne de Satisfaction organisation industrielle &amp; facteur humain</c:v>
                </c:pt>
              </c:strCache>
            </c:strRef>
          </c:tx>
          <c:spPr>
            <a:solidFill>
              <a:schemeClr val="accent5">
                <a:lumMod val="20000"/>
                <a:lumOff val="80000"/>
              </a:schemeClr>
            </a:solidFill>
            <a:ln w="9525" cap="flat" cmpd="sng" algn="ctr">
              <a:solidFill>
                <a:sysClr val="windowText" lastClr="000000"/>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Feuil2!$A$4</c:f>
              <c:strCache>
                <c:ptCount val="1"/>
                <c:pt idx="0">
                  <c:v>Total</c:v>
                </c:pt>
              </c:strCache>
            </c:strRef>
          </c:cat>
          <c:val>
            <c:numRef>
              <c:f>Feuil2!$B$4</c:f>
              <c:numCache>
                <c:formatCode>0.00</c:formatCode>
                <c:ptCount val="1"/>
                <c:pt idx="0">
                  <c:v>3.5851063829787235</c:v>
                </c:pt>
              </c:numCache>
            </c:numRef>
          </c:val>
          <c:extLst>
            <c:ext xmlns:c16="http://schemas.microsoft.com/office/drawing/2014/chart" uri="{C3380CC4-5D6E-409C-BE32-E72D297353CC}">
              <c16:uniqueId val="{00000001-56E6-4DF2-B8C6-85FC148E2DC0}"/>
            </c:ext>
          </c:extLst>
        </c:ser>
        <c:ser>
          <c:idx val="2"/>
          <c:order val="2"/>
          <c:tx>
            <c:strRef>
              <c:f>Feuil2!$C$3</c:f>
              <c:strCache>
                <c:ptCount val="1"/>
                <c:pt idx="0">
                  <c:v>Moyenne de Satisfaction usine durable</c:v>
                </c:pt>
              </c:strCache>
            </c:strRef>
          </c:tx>
          <c:spPr>
            <a:solidFill>
              <a:schemeClr val="accent6">
                <a:lumMod val="20000"/>
                <a:lumOff val="80000"/>
              </a:schemeClr>
            </a:solidFill>
            <a:ln w="9525" cap="flat" cmpd="sng" algn="ctr">
              <a:solidFill>
                <a:sysClr val="windowText" lastClr="000000"/>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Feuil2!$A$4</c:f>
              <c:strCache>
                <c:ptCount val="1"/>
                <c:pt idx="0">
                  <c:v>Total</c:v>
                </c:pt>
              </c:strCache>
            </c:strRef>
          </c:cat>
          <c:val>
            <c:numRef>
              <c:f>Feuil2!$C$4</c:f>
              <c:numCache>
                <c:formatCode>0.00</c:formatCode>
                <c:ptCount val="1"/>
                <c:pt idx="0">
                  <c:v>3.4255319148936172</c:v>
                </c:pt>
              </c:numCache>
            </c:numRef>
          </c:val>
          <c:extLst>
            <c:ext xmlns:c16="http://schemas.microsoft.com/office/drawing/2014/chart" uri="{C3380CC4-5D6E-409C-BE32-E72D297353CC}">
              <c16:uniqueId val="{00000002-56E6-4DF2-B8C6-85FC148E2DC0}"/>
            </c:ext>
          </c:extLst>
        </c:ser>
        <c:ser>
          <c:idx val="3"/>
          <c:order val="3"/>
          <c:tx>
            <c:strRef>
              <c:f>Feuil2!$D$3</c:f>
              <c:strCache>
                <c:ptCount val="1"/>
                <c:pt idx="0">
                  <c:v>Moyenne de Satisfaction techno du futur</c:v>
                </c:pt>
              </c:strCache>
            </c:strRef>
          </c:tx>
          <c:spPr>
            <a:solidFill>
              <a:schemeClr val="accent2">
                <a:lumMod val="20000"/>
                <a:lumOff val="80000"/>
              </a:schemeClr>
            </a:solidFill>
            <a:ln w="9525" cap="flat" cmpd="sng" algn="ctr">
              <a:solidFill>
                <a:sysClr val="windowText" lastClr="000000"/>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Feuil2!$A$4</c:f>
              <c:strCache>
                <c:ptCount val="1"/>
                <c:pt idx="0">
                  <c:v>Total</c:v>
                </c:pt>
              </c:strCache>
            </c:strRef>
          </c:cat>
          <c:val>
            <c:numRef>
              <c:f>Feuil2!$D$4</c:f>
              <c:numCache>
                <c:formatCode>0.00</c:formatCode>
                <c:ptCount val="1"/>
                <c:pt idx="0">
                  <c:v>3.3297872340425534</c:v>
                </c:pt>
              </c:numCache>
            </c:numRef>
          </c:val>
          <c:extLst>
            <c:ext xmlns:c16="http://schemas.microsoft.com/office/drawing/2014/chart" uri="{C3380CC4-5D6E-409C-BE32-E72D297353CC}">
              <c16:uniqueId val="{00000003-56E6-4DF2-B8C6-85FC148E2DC0}"/>
            </c:ext>
          </c:extLst>
        </c:ser>
        <c:ser>
          <c:idx val="4"/>
          <c:order val="4"/>
          <c:tx>
            <c:strRef>
              <c:f>Feuil2!$E$3</c:f>
              <c:strCache>
                <c:ptCount val="1"/>
                <c:pt idx="0">
                  <c:v>Moyenne de Satisfaction stratégie numérique</c:v>
                </c:pt>
              </c:strCache>
            </c:strRef>
          </c:tx>
          <c:spPr>
            <a:solidFill>
              <a:schemeClr val="accent4">
                <a:lumMod val="20000"/>
                <a:lumOff val="80000"/>
              </a:schemeClr>
            </a:solidFill>
            <a:ln w="9525" cap="flat" cmpd="sng" algn="ctr">
              <a:solidFill>
                <a:sysClr val="windowText" lastClr="000000"/>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Feuil2!$A$4</c:f>
              <c:strCache>
                <c:ptCount val="1"/>
                <c:pt idx="0">
                  <c:v>Total</c:v>
                </c:pt>
              </c:strCache>
            </c:strRef>
          </c:cat>
          <c:val>
            <c:numRef>
              <c:f>Feuil2!$E$4</c:f>
              <c:numCache>
                <c:formatCode>0.00</c:formatCode>
                <c:ptCount val="1"/>
                <c:pt idx="0">
                  <c:v>3.3736263736263736</c:v>
                </c:pt>
              </c:numCache>
            </c:numRef>
          </c:val>
          <c:extLst>
            <c:ext xmlns:c16="http://schemas.microsoft.com/office/drawing/2014/chart" uri="{C3380CC4-5D6E-409C-BE32-E72D297353CC}">
              <c16:uniqueId val="{00000004-56E6-4DF2-B8C6-85FC148E2DC0}"/>
            </c:ext>
          </c:extLst>
        </c:ser>
        <c:ser>
          <c:idx val="5"/>
          <c:order val="5"/>
          <c:tx>
            <c:strRef>
              <c:f>Feuil2!$F$3</c:f>
              <c:strCache>
                <c:ptCount val="1"/>
                <c:pt idx="0">
                  <c:v>Moyenne de Satisfaction réunion de clôture</c:v>
                </c:pt>
              </c:strCache>
            </c:strRef>
          </c:tx>
          <c:spPr>
            <a:solidFill>
              <a:schemeClr val="bg1">
                <a:lumMod val="75000"/>
              </a:schemeClr>
            </a:solidFill>
            <a:ln w="9525" cap="flat" cmpd="sng" algn="ctr">
              <a:solidFill>
                <a:sysClr val="windowText" lastClr="000000"/>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Feuil2!$A$4</c:f>
              <c:strCache>
                <c:ptCount val="1"/>
                <c:pt idx="0">
                  <c:v>Total</c:v>
                </c:pt>
              </c:strCache>
            </c:strRef>
          </c:cat>
          <c:val>
            <c:numRef>
              <c:f>Feuil2!$F$4</c:f>
              <c:numCache>
                <c:formatCode>0.00</c:formatCode>
                <c:ptCount val="1"/>
                <c:pt idx="0">
                  <c:v>3.5760869565217392</c:v>
                </c:pt>
              </c:numCache>
            </c:numRef>
          </c:val>
          <c:extLst>
            <c:ext xmlns:c16="http://schemas.microsoft.com/office/drawing/2014/chart" uri="{C3380CC4-5D6E-409C-BE32-E72D297353CC}">
              <c16:uniqueId val="{00000005-56E6-4DF2-B8C6-85FC148E2DC0}"/>
            </c:ext>
          </c:extLst>
        </c:ser>
        <c:dLbls>
          <c:showLegendKey val="0"/>
          <c:showVal val="1"/>
          <c:showCatName val="0"/>
          <c:showSerName val="0"/>
          <c:showPercent val="0"/>
          <c:showBubbleSize val="0"/>
        </c:dLbls>
        <c:gapWidth val="100"/>
        <c:overlap val="-53"/>
        <c:axId val="849436496"/>
        <c:axId val="849436976"/>
      </c:barChart>
      <c:catAx>
        <c:axId val="849436496"/>
        <c:scaling>
          <c:orientation val="minMax"/>
        </c:scaling>
        <c:delete val="1"/>
        <c:axPos val="b"/>
        <c:numFmt formatCode="General" sourceLinked="1"/>
        <c:majorTickMark val="none"/>
        <c:minorTickMark val="none"/>
        <c:tickLblPos val="nextTo"/>
        <c:crossAx val="849436976"/>
        <c:crosses val="autoZero"/>
        <c:auto val="1"/>
        <c:lblAlgn val="ctr"/>
        <c:lblOffset val="100"/>
        <c:noMultiLvlLbl val="0"/>
      </c:catAx>
      <c:valAx>
        <c:axId val="849436976"/>
        <c:scaling>
          <c:orientation val="minMax"/>
        </c:scaling>
        <c:delete val="1"/>
        <c:axPos val="l"/>
        <c:numFmt formatCode="0.00" sourceLinked="1"/>
        <c:majorTickMark val="none"/>
        <c:minorTickMark val="none"/>
        <c:tickLblPos val="nextTo"/>
        <c:crossAx val="849436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FFFFFF">
                <a:lumMod val="8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Feuil1!$N$13:$N$17</c:f>
              <c:strCache>
                <c:ptCount val="5"/>
                <c:pt idx="0">
                  <c:v>Moyenne de Maturité Procédés de fabrication innovants</c:v>
                </c:pt>
                <c:pt idx="1">
                  <c:v>Moyenne de Maturité Contrôle produit</c:v>
                </c:pt>
                <c:pt idx="2">
                  <c:v>Moyenne de Maturité Applications mobiles et sociales </c:v>
                </c:pt>
                <c:pt idx="3">
                  <c:v>Moyenne de Maturité Robotique avancée et machines intelligentes</c:v>
                </c:pt>
                <c:pt idx="4">
                  <c:v>Moyenne de Maturité Entreprise étendue et agile</c:v>
                </c:pt>
              </c:strCache>
            </c:strRef>
          </c:cat>
          <c:val>
            <c:numRef>
              <c:f>Feuil1!$O$13:$O$17</c:f>
              <c:numCache>
                <c:formatCode>0.0</c:formatCode>
                <c:ptCount val="5"/>
                <c:pt idx="0">
                  <c:v>5.9735099337748343</c:v>
                </c:pt>
                <c:pt idx="1">
                  <c:v>6.0860927152317883</c:v>
                </c:pt>
                <c:pt idx="2">
                  <c:v>6.2781456953642385</c:v>
                </c:pt>
                <c:pt idx="3">
                  <c:v>6.5894039735099339</c:v>
                </c:pt>
                <c:pt idx="4">
                  <c:v>6.6953642384105958</c:v>
                </c:pt>
              </c:numCache>
            </c:numRef>
          </c:val>
          <c:extLst>
            <c:ext xmlns:c16="http://schemas.microsoft.com/office/drawing/2014/chart" uri="{C3380CC4-5D6E-409C-BE32-E72D297353CC}">
              <c16:uniqueId val="{00000000-009F-4A88-B4C1-F01CEC00F8B6}"/>
            </c:ext>
          </c:extLst>
        </c:ser>
        <c:dLbls>
          <c:showLegendKey val="0"/>
          <c:showVal val="1"/>
          <c:showCatName val="0"/>
          <c:showSerName val="0"/>
          <c:showPercent val="0"/>
          <c:showBubbleSize val="0"/>
        </c:dLbls>
        <c:gapWidth val="75"/>
        <c:axId val="1629682399"/>
        <c:axId val="1629691551"/>
      </c:barChart>
      <c:catAx>
        <c:axId val="1629682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29691551"/>
        <c:crosses val="autoZero"/>
        <c:auto val="1"/>
        <c:lblAlgn val="ctr"/>
        <c:lblOffset val="100"/>
        <c:noMultiLvlLbl val="0"/>
      </c:catAx>
      <c:valAx>
        <c:axId val="1629691551"/>
        <c:scaling>
          <c:orientation val="minMax"/>
        </c:scaling>
        <c:delete val="1"/>
        <c:axPos val="b"/>
        <c:numFmt formatCode="0.0" sourceLinked="1"/>
        <c:majorTickMark val="none"/>
        <c:minorTickMark val="none"/>
        <c:tickLblPos val="nextTo"/>
        <c:crossAx val="1629682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4"/>
            <a:ext cx="2985764" cy="500550"/>
          </a:xfrm>
          <a:prstGeom prst="rect">
            <a:avLst/>
          </a:prstGeom>
        </p:spPr>
        <p:txBody>
          <a:bodyPr vert="horz" lIns="92199" tIns="46099" rIns="92199" bIns="46099" rtlCol="0"/>
          <a:lstStyle>
            <a:lvl1pPr algn="l">
              <a:defRPr sz="1200"/>
            </a:lvl1pPr>
          </a:lstStyle>
          <a:p>
            <a:endParaRPr lang="fr-FR"/>
          </a:p>
        </p:txBody>
      </p:sp>
      <p:sp>
        <p:nvSpPr>
          <p:cNvPr id="3" name="Espace réservé de la date 2"/>
          <p:cNvSpPr>
            <a:spLocks noGrp="1"/>
          </p:cNvSpPr>
          <p:nvPr>
            <p:ph type="dt" sz="quarter" idx="1"/>
          </p:nvPr>
        </p:nvSpPr>
        <p:spPr>
          <a:xfrm>
            <a:off x="3902451" y="4"/>
            <a:ext cx="2985764" cy="500550"/>
          </a:xfrm>
          <a:prstGeom prst="rect">
            <a:avLst/>
          </a:prstGeom>
        </p:spPr>
        <p:txBody>
          <a:bodyPr vert="horz" lIns="92199" tIns="46099" rIns="92199" bIns="46099" rtlCol="0"/>
          <a:lstStyle>
            <a:lvl1pPr algn="r">
              <a:defRPr sz="1200"/>
            </a:lvl1pPr>
          </a:lstStyle>
          <a:p>
            <a:fld id="{98632674-3859-43DC-ADE2-C458942C5BBA}" type="datetimeFigureOut">
              <a:rPr lang="fr-FR" smtClean="0"/>
              <a:pPr/>
              <a:t>07/06/2024</a:t>
            </a:fld>
            <a:endParaRPr lang="fr-FR"/>
          </a:p>
        </p:txBody>
      </p:sp>
      <p:sp>
        <p:nvSpPr>
          <p:cNvPr id="4" name="Espace réservé du pied de page 3"/>
          <p:cNvSpPr>
            <a:spLocks noGrp="1"/>
          </p:cNvSpPr>
          <p:nvPr>
            <p:ph type="ftr" sz="quarter" idx="2"/>
          </p:nvPr>
        </p:nvSpPr>
        <p:spPr>
          <a:xfrm>
            <a:off x="1" y="9519785"/>
            <a:ext cx="2985764" cy="500550"/>
          </a:xfrm>
          <a:prstGeom prst="rect">
            <a:avLst/>
          </a:prstGeom>
        </p:spPr>
        <p:txBody>
          <a:bodyPr vert="horz" lIns="92199" tIns="46099" rIns="92199" bIns="4609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02451" y="9519785"/>
            <a:ext cx="2985764" cy="500550"/>
          </a:xfrm>
          <a:prstGeom prst="rect">
            <a:avLst/>
          </a:prstGeom>
        </p:spPr>
        <p:txBody>
          <a:bodyPr vert="horz" lIns="92199" tIns="46099" rIns="92199" bIns="46099" rtlCol="0" anchor="b"/>
          <a:lstStyle>
            <a:lvl1pPr algn="r">
              <a:defRPr sz="1200"/>
            </a:lvl1pPr>
          </a:lstStyle>
          <a:p>
            <a:fld id="{040FEDA7-0EB8-423F-82E2-A6A9BFC14FC8}" type="slidenum">
              <a:rPr lang="fr-FR" smtClean="0"/>
              <a:pPr/>
              <a:t>‹N°›</a:t>
            </a:fld>
            <a:endParaRPr lang="fr-FR"/>
          </a:p>
        </p:txBody>
      </p:sp>
    </p:spTree>
    <p:extLst>
      <p:ext uri="{BB962C8B-B14F-4D97-AF65-F5344CB8AC3E}">
        <p14:creationId xmlns:p14="http://schemas.microsoft.com/office/powerpoint/2010/main" val="636173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5" y="4"/>
            <a:ext cx="2985558" cy="501093"/>
          </a:xfrm>
          <a:prstGeom prst="rect">
            <a:avLst/>
          </a:prstGeom>
        </p:spPr>
        <p:txBody>
          <a:bodyPr vert="horz" lIns="99870" tIns="49935" rIns="99870" bIns="49935" rtlCol="0"/>
          <a:lstStyle>
            <a:lvl1pPr algn="l">
              <a:defRPr sz="1300"/>
            </a:lvl1pPr>
          </a:lstStyle>
          <a:p>
            <a:endParaRPr lang="fr-FR"/>
          </a:p>
        </p:txBody>
      </p:sp>
      <p:sp>
        <p:nvSpPr>
          <p:cNvPr id="3" name="Espace réservé de la date 2"/>
          <p:cNvSpPr>
            <a:spLocks noGrp="1"/>
          </p:cNvSpPr>
          <p:nvPr>
            <p:ph type="dt" idx="1"/>
          </p:nvPr>
        </p:nvSpPr>
        <p:spPr>
          <a:xfrm>
            <a:off x="3902601" y="4"/>
            <a:ext cx="2985558" cy="501093"/>
          </a:xfrm>
          <a:prstGeom prst="rect">
            <a:avLst/>
          </a:prstGeom>
        </p:spPr>
        <p:txBody>
          <a:bodyPr vert="horz" lIns="99870" tIns="49935" rIns="99870" bIns="49935" rtlCol="0"/>
          <a:lstStyle>
            <a:lvl1pPr algn="r">
              <a:defRPr sz="1300"/>
            </a:lvl1pPr>
          </a:lstStyle>
          <a:p>
            <a:fld id="{A45D3A0A-7881-4998-85D1-018697B663C9}" type="datetimeFigureOut">
              <a:rPr lang="fr-FR" smtClean="0"/>
              <a:pPr/>
              <a:t>07/06/2024</a:t>
            </a:fld>
            <a:endParaRPr lang="fr-FR"/>
          </a:p>
        </p:txBody>
      </p:sp>
      <p:sp>
        <p:nvSpPr>
          <p:cNvPr id="4" name="Espace réservé de l'image des diapositives 3"/>
          <p:cNvSpPr>
            <a:spLocks noGrp="1" noRot="1" noChangeAspect="1"/>
          </p:cNvSpPr>
          <p:nvPr>
            <p:ph type="sldImg" idx="2"/>
          </p:nvPr>
        </p:nvSpPr>
        <p:spPr>
          <a:xfrm>
            <a:off x="787400" y="749300"/>
            <a:ext cx="5314950" cy="3760788"/>
          </a:xfrm>
          <a:prstGeom prst="rect">
            <a:avLst/>
          </a:prstGeom>
          <a:noFill/>
          <a:ln w="12700">
            <a:solidFill>
              <a:prstClr val="black"/>
            </a:solidFill>
          </a:ln>
        </p:spPr>
        <p:txBody>
          <a:bodyPr vert="horz" lIns="99870" tIns="49935" rIns="99870" bIns="49935" rtlCol="0" anchor="ctr"/>
          <a:lstStyle/>
          <a:p>
            <a:endParaRPr lang="fr-FR"/>
          </a:p>
        </p:txBody>
      </p:sp>
      <p:sp>
        <p:nvSpPr>
          <p:cNvPr id="5" name="Espace réservé des commentaires 4"/>
          <p:cNvSpPr>
            <a:spLocks noGrp="1"/>
          </p:cNvSpPr>
          <p:nvPr>
            <p:ph type="body" sz="quarter" idx="3"/>
          </p:nvPr>
        </p:nvSpPr>
        <p:spPr>
          <a:xfrm>
            <a:off x="688976" y="4760399"/>
            <a:ext cx="5511800" cy="4509849"/>
          </a:xfrm>
          <a:prstGeom prst="rect">
            <a:avLst/>
          </a:prstGeom>
        </p:spPr>
        <p:txBody>
          <a:bodyPr vert="horz" lIns="99870" tIns="49935" rIns="99870" bIns="4993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5" y="9519058"/>
            <a:ext cx="2985558" cy="501093"/>
          </a:xfrm>
          <a:prstGeom prst="rect">
            <a:avLst/>
          </a:prstGeom>
        </p:spPr>
        <p:txBody>
          <a:bodyPr vert="horz" lIns="99870" tIns="49935" rIns="99870" bIns="49935"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2601" y="9519058"/>
            <a:ext cx="2985558" cy="501093"/>
          </a:xfrm>
          <a:prstGeom prst="rect">
            <a:avLst/>
          </a:prstGeom>
        </p:spPr>
        <p:txBody>
          <a:bodyPr vert="horz" lIns="99870" tIns="49935" rIns="99870" bIns="49935" rtlCol="0" anchor="b"/>
          <a:lstStyle>
            <a:lvl1pPr algn="r">
              <a:defRPr sz="1300"/>
            </a:lvl1pPr>
          </a:lstStyle>
          <a:p>
            <a:fld id="{0082422B-A554-447A-AAF9-0A92C91885F2}" type="slidenum">
              <a:rPr lang="fr-FR" smtClean="0"/>
              <a:pPr/>
              <a:t>‹N°›</a:t>
            </a:fld>
            <a:endParaRPr lang="fr-FR"/>
          </a:p>
        </p:txBody>
      </p:sp>
    </p:spTree>
    <p:extLst>
      <p:ext uri="{BB962C8B-B14F-4D97-AF65-F5344CB8AC3E}">
        <p14:creationId xmlns:p14="http://schemas.microsoft.com/office/powerpoint/2010/main" val="3910596882"/>
      </p:ext>
    </p:extLst>
  </p:cSld>
  <p:clrMap bg1="lt1" tx1="dk1" bg2="lt2" tx2="dk2" accent1="accent1" accent2="accent2" accent3="accent3" accent4="accent4" accent5="accent5" accent6="accent6" hlink="hlink" folHlink="folHlink"/>
  <p:notesStyle>
    <a:lvl1pPr marL="0" algn="l" defTabSz="1042207" rtl="0" eaLnBrk="1" latinLnBrk="0" hangingPunct="1">
      <a:defRPr sz="1400" kern="1200">
        <a:solidFill>
          <a:schemeClr val="tx1"/>
        </a:solidFill>
        <a:latin typeface="+mn-lt"/>
        <a:ea typeface="+mn-ea"/>
        <a:cs typeface="+mn-cs"/>
      </a:defRPr>
    </a:lvl1pPr>
    <a:lvl2pPr marL="521104" algn="l" defTabSz="1042207" rtl="0" eaLnBrk="1" latinLnBrk="0" hangingPunct="1">
      <a:defRPr sz="1400" kern="1200">
        <a:solidFill>
          <a:schemeClr val="tx1"/>
        </a:solidFill>
        <a:latin typeface="+mn-lt"/>
        <a:ea typeface="+mn-ea"/>
        <a:cs typeface="+mn-cs"/>
      </a:defRPr>
    </a:lvl2pPr>
    <a:lvl3pPr marL="1042207" algn="l" defTabSz="1042207" rtl="0" eaLnBrk="1" latinLnBrk="0" hangingPunct="1">
      <a:defRPr sz="1400" kern="1200">
        <a:solidFill>
          <a:schemeClr val="tx1"/>
        </a:solidFill>
        <a:latin typeface="+mn-lt"/>
        <a:ea typeface="+mn-ea"/>
        <a:cs typeface="+mn-cs"/>
      </a:defRPr>
    </a:lvl3pPr>
    <a:lvl4pPr marL="1563311" algn="l" defTabSz="1042207" rtl="0" eaLnBrk="1" latinLnBrk="0" hangingPunct="1">
      <a:defRPr sz="1400" kern="1200">
        <a:solidFill>
          <a:schemeClr val="tx1"/>
        </a:solidFill>
        <a:latin typeface="+mn-lt"/>
        <a:ea typeface="+mn-ea"/>
        <a:cs typeface="+mn-cs"/>
      </a:defRPr>
    </a:lvl4pPr>
    <a:lvl5pPr marL="2084415" algn="l" defTabSz="1042207" rtl="0" eaLnBrk="1" latinLnBrk="0" hangingPunct="1">
      <a:defRPr sz="1400" kern="1200">
        <a:solidFill>
          <a:schemeClr val="tx1"/>
        </a:solidFill>
        <a:latin typeface="+mn-lt"/>
        <a:ea typeface="+mn-ea"/>
        <a:cs typeface="+mn-cs"/>
      </a:defRPr>
    </a:lvl5pPr>
    <a:lvl6pPr marL="2605518" algn="l" defTabSz="1042207" rtl="0" eaLnBrk="1" latinLnBrk="0" hangingPunct="1">
      <a:defRPr sz="1400" kern="1200">
        <a:solidFill>
          <a:schemeClr val="tx1"/>
        </a:solidFill>
        <a:latin typeface="+mn-lt"/>
        <a:ea typeface="+mn-ea"/>
        <a:cs typeface="+mn-cs"/>
      </a:defRPr>
    </a:lvl6pPr>
    <a:lvl7pPr marL="3126617" algn="l" defTabSz="1042207" rtl="0" eaLnBrk="1" latinLnBrk="0" hangingPunct="1">
      <a:defRPr sz="1400" kern="1200">
        <a:solidFill>
          <a:schemeClr val="tx1"/>
        </a:solidFill>
        <a:latin typeface="+mn-lt"/>
        <a:ea typeface="+mn-ea"/>
        <a:cs typeface="+mn-cs"/>
      </a:defRPr>
    </a:lvl7pPr>
    <a:lvl8pPr marL="3647724" algn="l" defTabSz="1042207" rtl="0" eaLnBrk="1" latinLnBrk="0" hangingPunct="1">
      <a:defRPr sz="1400" kern="1200">
        <a:solidFill>
          <a:schemeClr val="tx1"/>
        </a:solidFill>
        <a:latin typeface="+mn-lt"/>
        <a:ea typeface="+mn-ea"/>
        <a:cs typeface="+mn-cs"/>
      </a:defRPr>
    </a:lvl8pPr>
    <a:lvl9pPr marL="4168830" algn="l" defTabSz="104220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603745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87400" y="749300"/>
            <a:ext cx="5314950" cy="3760788"/>
          </a:xfrm>
        </p:spPr>
      </p:sp>
      <p:sp>
        <p:nvSpPr>
          <p:cNvPr id="3" name="Espace réservé des commentaires 2"/>
          <p:cNvSpPr>
            <a:spLocks noGrp="1"/>
          </p:cNvSpPr>
          <p:nvPr>
            <p:ph type="body" idx="1"/>
          </p:nvPr>
        </p:nvSpPr>
        <p:spPr/>
        <p:txBody>
          <a:bodyPr/>
          <a:lstStyle/>
          <a:p>
            <a:endParaRPr lang="fr-FR" sz="1200"/>
          </a:p>
          <a:p>
            <a:endParaRPr lang="fr-FR" sz="1200"/>
          </a:p>
          <a:p>
            <a:endParaRPr lang="fr-FR"/>
          </a:p>
        </p:txBody>
      </p:sp>
      <p:sp>
        <p:nvSpPr>
          <p:cNvPr id="4" name="Espace réservé du numéro de diapositive 3"/>
          <p:cNvSpPr>
            <a:spLocks noGrp="1"/>
          </p:cNvSpPr>
          <p:nvPr>
            <p:ph type="sldNum" sz="quarter" idx="10"/>
          </p:nvPr>
        </p:nvSpPr>
        <p:spPr/>
        <p:txBody>
          <a:bodyPr/>
          <a:lstStyle/>
          <a:p>
            <a:fld id="{0082422B-A554-447A-AAF9-0A92C91885F2}" type="slidenum">
              <a:rPr lang="fr-FR" smtClean="0"/>
              <a:pPr/>
              <a:t>5</a:t>
            </a:fld>
            <a:endParaRPr lang="fr-FR"/>
          </a:p>
        </p:txBody>
      </p:sp>
    </p:spTree>
    <p:extLst>
      <p:ext uri="{BB962C8B-B14F-4D97-AF65-F5344CB8AC3E}">
        <p14:creationId xmlns:p14="http://schemas.microsoft.com/office/powerpoint/2010/main" val="318296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Insister sur la géométrie variable pour le </a:t>
            </a:r>
            <a:r>
              <a:rPr lang="fr-FR" err="1"/>
              <a:t>diag</a:t>
            </a:r>
            <a:endParaRPr lang="fr-FR"/>
          </a:p>
        </p:txBody>
      </p:sp>
      <p:sp>
        <p:nvSpPr>
          <p:cNvPr id="4" name="Espace réservé du numéro de diapositive 3"/>
          <p:cNvSpPr>
            <a:spLocks noGrp="1"/>
          </p:cNvSpPr>
          <p:nvPr>
            <p:ph type="sldNum" sz="quarter" idx="5"/>
          </p:nvPr>
        </p:nvSpPr>
        <p:spPr/>
        <p:txBody>
          <a:bodyPr/>
          <a:lstStyle/>
          <a:p>
            <a:fld id="{0082422B-A554-447A-AAF9-0A92C91885F2}" type="slidenum">
              <a:rPr lang="fr-FR" smtClean="0"/>
              <a:pPr/>
              <a:t>10</a:t>
            </a:fld>
            <a:endParaRPr lang="fr-FR"/>
          </a:p>
        </p:txBody>
      </p:sp>
    </p:spTree>
    <p:extLst>
      <p:ext uri="{BB962C8B-B14F-4D97-AF65-F5344CB8AC3E}">
        <p14:creationId xmlns:p14="http://schemas.microsoft.com/office/powerpoint/2010/main" val="251079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81050" y="747713"/>
            <a:ext cx="5303838" cy="3751262"/>
          </a:xfrm>
        </p:spPr>
      </p:sp>
      <p:sp>
        <p:nvSpPr>
          <p:cNvPr id="3" name="Espace réservé des commentaires 2"/>
          <p:cNvSpPr>
            <a:spLocks noGrp="1"/>
          </p:cNvSpPr>
          <p:nvPr>
            <p:ph type="body" idx="1"/>
          </p:nvPr>
        </p:nvSpPr>
        <p:spPr/>
        <p:txBody>
          <a:bodyPr/>
          <a:lstStyle/>
          <a:p>
            <a:r>
              <a:rPr lang="fr-FR"/>
              <a:t>Embarqué</a:t>
            </a:r>
            <a:r>
              <a:rPr lang="fr-FR" baseline="0"/>
              <a:t> dans le comité de pilotage smart </a:t>
            </a:r>
            <a:r>
              <a:rPr lang="fr-FR" baseline="0" err="1"/>
              <a:t>manufacturing</a:t>
            </a:r>
            <a:endParaRPr lang="fr-FR" baseline="0"/>
          </a:p>
          <a:p>
            <a:r>
              <a:rPr lang="fr-FR" baseline="0" err="1"/>
              <a:t>Amo</a:t>
            </a:r>
            <a:r>
              <a:rPr lang="fr-FR" baseline="0"/>
              <a:t> chef de plans (réalité augmentée et supercalculateur) – </a:t>
            </a:r>
            <a:r>
              <a:rPr lang="fr-FR" baseline="0" err="1"/>
              <a:t>ao</a:t>
            </a:r>
            <a:r>
              <a:rPr lang="fr-FR" baseline="0"/>
              <a:t> et </a:t>
            </a:r>
            <a:r>
              <a:rPr lang="fr-FR" baseline="0" err="1"/>
              <a:t>pia</a:t>
            </a:r>
            <a:endParaRPr lang="fr-FR" baseline="0"/>
          </a:p>
          <a:p>
            <a:endParaRPr lang="fr-FR" baseline="0"/>
          </a:p>
          <a:p>
            <a:r>
              <a:rPr lang="fr-FR" sz="1200" b="1"/>
              <a:t>Atouts distinctifs du groupement</a:t>
            </a:r>
          </a:p>
          <a:p>
            <a:pPr marL="272967" indent="-272967">
              <a:buFontTx/>
              <a:buChar char="-"/>
            </a:pPr>
            <a:r>
              <a:rPr lang="fr-FR"/>
              <a:t>Missions de spécialisation intelligente et la connaissance des spécialisations autour de l’Usine du futur et des techniques et procédés de fabrication industrielle avancés</a:t>
            </a:r>
          </a:p>
          <a:p>
            <a:pPr marL="272967" indent="-272967">
              <a:buFontTx/>
              <a:buChar char="-"/>
            </a:pPr>
            <a:r>
              <a:rPr lang="fr-FR"/>
              <a:t>Fine connaissance et maîtrise des enjeux des entreprises industrielles de type PME/ETI à illustrer avec le nombre d’acteurs consultés dans les missions des deux dernières années en entretien individuels, en groupes de travail collectif, en visites de sites de production sur le terrain (missions:  PME de croissance, Taupe, Logistique, Aéroports, missions clients privés optimisation de la gouvernance de l’innovation chez </a:t>
            </a:r>
            <a:r>
              <a:rPr lang="fr-FR" err="1"/>
              <a:t>Cassidian</a:t>
            </a:r>
            <a:r>
              <a:rPr lang="fr-FR"/>
              <a:t> par exemple?)</a:t>
            </a:r>
          </a:p>
          <a:p>
            <a:pPr marL="272967" indent="-272967">
              <a:buFontTx/>
              <a:buChar char="-"/>
            </a:pPr>
            <a:r>
              <a:rPr lang="fr-FR"/>
              <a:t>Excellente capacité de dialogue et d’échanges avec toutes les strates des forces vives d’une entreprise : de l’équipe dirigeante aux techniciens en passant par les opérationnels (</a:t>
            </a:r>
            <a:r>
              <a:rPr lang="fr-FR" err="1"/>
              <a:t>cf</a:t>
            </a:r>
            <a:r>
              <a:rPr lang="fr-FR"/>
              <a:t> la constitution de l’équipe et les expériences des consultants)</a:t>
            </a:r>
          </a:p>
          <a:p>
            <a:pPr marL="272967" indent="-272967">
              <a:buFontTx/>
              <a:buChar char="-"/>
            </a:pPr>
            <a:r>
              <a:rPr lang="fr-FR"/>
              <a:t>Approche également qui suit les grands principes d’action de la conduite du changement avec de la pédagogie, de la concertation, une capacité de mobilisation et à fédérer les différentes parties prenantes autour de la structuration de projets</a:t>
            </a:r>
          </a:p>
          <a:p>
            <a:pPr marL="272967" indent="-272967">
              <a:buFontTx/>
              <a:buChar char="-"/>
            </a:pPr>
            <a:r>
              <a:rPr lang="fr-FR"/>
              <a:t>A citer ou en illustration : mission pour la DGA sur l’impact des normes environnementales sur les industries de défense qui a abouti à une typologie d’entreprises en fonction de leur comportement face aux normes et une matrice d’évaluation de leurs stratégies</a:t>
            </a:r>
          </a:p>
          <a:p>
            <a:endParaRPr lang="fr-FR" sz="1200"/>
          </a:p>
          <a:p>
            <a:endParaRPr lang="fr-FR" sz="1200"/>
          </a:p>
          <a:p>
            <a:endParaRPr lang="fr-FR"/>
          </a:p>
        </p:txBody>
      </p:sp>
      <p:sp>
        <p:nvSpPr>
          <p:cNvPr id="4" name="Espace réservé du numéro de diapositive 3"/>
          <p:cNvSpPr>
            <a:spLocks noGrp="1"/>
          </p:cNvSpPr>
          <p:nvPr>
            <p:ph type="sldNum" sz="quarter" idx="10"/>
          </p:nvPr>
        </p:nvSpPr>
        <p:spPr/>
        <p:txBody>
          <a:bodyPr/>
          <a:lstStyle/>
          <a:p>
            <a:fld id="{0082422B-A554-447A-AAF9-0A92C91885F2}" type="slidenum">
              <a:rPr lang="fr-FR" smtClean="0"/>
              <a:pPr/>
              <a:t>67</a:t>
            </a:fld>
            <a:endParaRPr lang="fr-FR"/>
          </a:p>
        </p:txBody>
      </p:sp>
    </p:spTree>
    <p:extLst>
      <p:ext uri="{BB962C8B-B14F-4D97-AF65-F5344CB8AC3E}">
        <p14:creationId xmlns:p14="http://schemas.microsoft.com/office/powerpoint/2010/main" val="164317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81050" y="747713"/>
            <a:ext cx="5303838" cy="3751262"/>
          </a:xfrm>
        </p:spPr>
      </p:sp>
      <p:sp>
        <p:nvSpPr>
          <p:cNvPr id="3" name="Espace réservé des commentaires 2"/>
          <p:cNvSpPr>
            <a:spLocks noGrp="1"/>
          </p:cNvSpPr>
          <p:nvPr>
            <p:ph type="body" idx="1"/>
          </p:nvPr>
        </p:nvSpPr>
        <p:spPr/>
        <p:txBody>
          <a:bodyPr/>
          <a:lstStyle/>
          <a:p>
            <a:r>
              <a:rPr lang="fr-FR"/>
              <a:t>Embarqué</a:t>
            </a:r>
            <a:r>
              <a:rPr lang="fr-FR" baseline="0"/>
              <a:t> dans le comité de pilotage smart </a:t>
            </a:r>
            <a:r>
              <a:rPr lang="fr-FR" baseline="0" err="1"/>
              <a:t>manufacturing</a:t>
            </a:r>
            <a:endParaRPr lang="fr-FR" baseline="0"/>
          </a:p>
          <a:p>
            <a:r>
              <a:rPr lang="fr-FR" baseline="0" err="1"/>
              <a:t>Amo</a:t>
            </a:r>
            <a:r>
              <a:rPr lang="fr-FR" baseline="0"/>
              <a:t> chef de plans (réalité augmentée et supercalculateur) – </a:t>
            </a:r>
            <a:r>
              <a:rPr lang="fr-FR" baseline="0" err="1"/>
              <a:t>ao</a:t>
            </a:r>
            <a:r>
              <a:rPr lang="fr-FR" baseline="0"/>
              <a:t> et </a:t>
            </a:r>
            <a:r>
              <a:rPr lang="fr-FR" baseline="0" err="1"/>
              <a:t>pia</a:t>
            </a:r>
            <a:endParaRPr lang="fr-FR" baseline="0"/>
          </a:p>
          <a:p>
            <a:endParaRPr lang="fr-FR" baseline="0"/>
          </a:p>
          <a:p>
            <a:r>
              <a:rPr lang="fr-FR" sz="1200" b="1"/>
              <a:t>Atouts distinctifs du groupement</a:t>
            </a:r>
          </a:p>
          <a:p>
            <a:pPr marL="272967" indent="-272967">
              <a:buFontTx/>
              <a:buChar char="-"/>
            </a:pPr>
            <a:r>
              <a:rPr lang="fr-FR"/>
              <a:t>Missions de spécialisation intelligente et la connaissance des spécialisations autour de l’Usine du futur et des techniques et procédés de fabrication industrielle avancés</a:t>
            </a:r>
          </a:p>
          <a:p>
            <a:pPr marL="272967" indent="-272967">
              <a:buFontTx/>
              <a:buChar char="-"/>
            </a:pPr>
            <a:r>
              <a:rPr lang="fr-FR"/>
              <a:t>Fine connaissance et maîtrise des enjeux des entreprises industrielles de type PME/ETI à illustrer avec le nombre d’acteurs consultés dans les missions des deux dernières années en entretien individuels, en groupes de travail collectif, en visites de sites de production sur le terrain (missions:  PME de croissance, Taupe, Logistique, Aéroports, missions clients privés optimisation de la gouvernance de l’innovation chez </a:t>
            </a:r>
            <a:r>
              <a:rPr lang="fr-FR" err="1"/>
              <a:t>Cassidian</a:t>
            </a:r>
            <a:r>
              <a:rPr lang="fr-FR"/>
              <a:t> par exemple?)</a:t>
            </a:r>
          </a:p>
          <a:p>
            <a:pPr marL="272967" indent="-272967">
              <a:buFontTx/>
              <a:buChar char="-"/>
            </a:pPr>
            <a:r>
              <a:rPr lang="fr-FR"/>
              <a:t>Excellente capacité de dialogue et d’échanges avec toutes les strates des forces vives d’une entreprise : de l’équipe dirigeante aux techniciens en passant par les opérationnels (</a:t>
            </a:r>
            <a:r>
              <a:rPr lang="fr-FR" err="1"/>
              <a:t>cf</a:t>
            </a:r>
            <a:r>
              <a:rPr lang="fr-FR"/>
              <a:t> la constitution de l’équipe et les expériences des consultants)</a:t>
            </a:r>
          </a:p>
          <a:p>
            <a:pPr marL="272967" indent="-272967">
              <a:buFontTx/>
              <a:buChar char="-"/>
            </a:pPr>
            <a:r>
              <a:rPr lang="fr-FR"/>
              <a:t>Approche également qui suit les grands principes d’action de la conduite du changement avec de la pédagogie, de la concertation, une capacité de mobilisation et à fédérer les différentes parties prenantes autour de la structuration de projets</a:t>
            </a:r>
          </a:p>
          <a:p>
            <a:pPr marL="272967" indent="-272967">
              <a:buFontTx/>
              <a:buChar char="-"/>
            </a:pPr>
            <a:r>
              <a:rPr lang="fr-FR"/>
              <a:t>A citer ou en illustration : mission pour la DGA sur l’impact des normes environnementales sur les industries de défense qui a abouti à une typologie d’entreprises en fonction de leur comportement face aux normes et une matrice d’évaluation de leurs stratégies</a:t>
            </a:r>
          </a:p>
          <a:p>
            <a:endParaRPr lang="fr-FR" sz="1200"/>
          </a:p>
          <a:p>
            <a:endParaRPr lang="fr-FR" sz="1200"/>
          </a:p>
          <a:p>
            <a:endParaRPr lang="fr-FR"/>
          </a:p>
        </p:txBody>
      </p:sp>
      <p:sp>
        <p:nvSpPr>
          <p:cNvPr id="4" name="Espace réservé du numéro de diapositive 3"/>
          <p:cNvSpPr>
            <a:spLocks noGrp="1"/>
          </p:cNvSpPr>
          <p:nvPr>
            <p:ph type="sldNum" sz="quarter" idx="10"/>
          </p:nvPr>
        </p:nvSpPr>
        <p:spPr/>
        <p:txBody>
          <a:bodyPr/>
          <a:lstStyle/>
          <a:p>
            <a:fld id="{0082422B-A554-447A-AAF9-0A92C91885F2}" type="slidenum">
              <a:rPr lang="fr-FR" smtClean="0"/>
              <a:pPr/>
              <a:t>68</a:t>
            </a:fld>
            <a:endParaRPr lang="fr-FR"/>
          </a:p>
        </p:txBody>
      </p:sp>
    </p:spTree>
    <p:extLst>
      <p:ext uri="{BB962C8B-B14F-4D97-AF65-F5344CB8AC3E}">
        <p14:creationId xmlns:p14="http://schemas.microsoft.com/office/powerpoint/2010/main" val="1960863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81050" y="747713"/>
            <a:ext cx="5303838" cy="3751262"/>
          </a:xfrm>
        </p:spPr>
      </p:sp>
      <p:sp>
        <p:nvSpPr>
          <p:cNvPr id="3" name="Espace réservé des commentaires 2"/>
          <p:cNvSpPr>
            <a:spLocks noGrp="1"/>
          </p:cNvSpPr>
          <p:nvPr>
            <p:ph type="body" idx="1"/>
          </p:nvPr>
        </p:nvSpPr>
        <p:spPr/>
        <p:txBody>
          <a:bodyPr/>
          <a:lstStyle/>
          <a:p>
            <a:r>
              <a:rPr lang="fr-FR"/>
              <a:t>Embarqué</a:t>
            </a:r>
            <a:r>
              <a:rPr lang="fr-FR" baseline="0"/>
              <a:t> dans le comité de pilotage smart </a:t>
            </a:r>
            <a:r>
              <a:rPr lang="fr-FR" baseline="0" err="1"/>
              <a:t>manufacturing</a:t>
            </a:r>
            <a:endParaRPr lang="fr-FR" baseline="0"/>
          </a:p>
          <a:p>
            <a:r>
              <a:rPr lang="fr-FR" baseline="0" err="1"/>
              <a:t>Amo</a:t>
            </a:r>
            <a:r>
              <a:rPr lang="fr-FR" baseline="0"/>
              <a:t> chef de plans (réalité augmentée et supercalculateur) – </a:t>
            </a:r>
            <a:r>
              <a:rPr lang="fr-FR" baseline="0" err="1"/>
              <a:t>ao</a:t>
            </a:r>
            <a:r>
              <a:rPr lang="fr-FR" baseline="0"/>
              <a:t> et </a:t>
            </a:r>
            <a:r>
              <a:rPr lang="fr-FR" baseline="0" err="1"/>
              <a:t>pia</a:t>
            </a:r>
            <a:endParaRPr lang="fr-FR" baseline="0"/>
          </a:p>
          <a:p>
            <a:endParaRPr lang="fr-FR" baseline="0"/>
          </a:p>
          <a:p>
            <a:r>
              <a:rPr lang="fr-FR" sz="1200" b="1"/>
              <a:t>Atouts distinctifs du groupement</a:t>
            </a:r>
          </a:p>
          <a:p>
            <a:pPr marL="272967" indent="-272967">
              <a:buFontTx/>
              <a:buChar char="-"/>
            </a:pPr>
            <a:r>
              <a:rPr lang="fr-FR"/>
              <a:t>Missions de spécialisation intelligente et la connaissance des spécialisations autour de l’Usine du futur et des techniques et procédés de fabrication industrielle avancés</a:t>
            </a:r>
          </a:p>
          <a:p>
            <a:pPr marL="272967" indent="-272967">
              <a:buFontTx/>
              <a:buChar char="-"/>
            </a:pPr>
            <a:r>
              <a:rPr lang="fr-FR"/>
              <a:t>Fine connaissance et maîtrise des enjeux des entreprises industrielles de type PME/ETI à illustrer avec le nombre d’acteurs consultés dans les missions des deux dernières années en entretien individuels, en groupes de travail collectif, en visites de sites de production sur le terrain (missions:  PME de croissance, Taupe, Logistique, Aéroports, missions clients privés optimisation de la gouvernance de l’innovation chez </a:t>
            </a:r>
            <a:r>
              <a:rPr lang="fr-FR" err="1"/>
              <a:t>Cassidian</a:t>
            </a:r>
            <a:r>
              <a:rPr lang="fr-FR"/>
              <a:t> par exemple?)</a:t>
            </a:r>
          </a:p>
          <a:p>
            <a:pPr marL="272967" indent="-272967">
              <a:buFontTx/>
              <a:buChar char="-"/>
            </a:pPr>
            <a:r>
              <a:rPr lang="fr-FR"/>
              <a:t>Excellente capacité de dialogue et d’échanges avec toutes les strates des forces vives d’une entreprise : de l’équipe dirigeante aux techniciens en passant par les opérationnels (cf la constitution de l’équipe et les expériences des consultants)</a:t>
            </a:r>
          </a:p>
          <a:p>
            <a:pPr marL="272967" indent="-272967">
              <a:buFontTx/>
              <a:buChar char="-"/>
            </a:pPr>
            <a:r>
              <a:rPr lang="fr-FR"/>
              <a:t>Approche également qui suit les grands principes d’action de la conduite du changement avec de la pédagogie, de la concertation, une capacité de mobilisation et à fédérer les différentes parties prenantes autour de la structuration de projets</a:t>
            </a:r>
          </a:p>
          <a:p>
            <a:pPr marL="272967" indent="-272967">
              <a:buFontTx/>
              <a:buChar char="-"/>
            </a:pPr>
            <a:r>
              <a:rPr lang="fr-FR"/>
              <a:t>A citer ou en illustration : mission pour la DGA sur l’impact des normes environnementales sur les industries de défense qui a abouti à une typologie d’entreprises en fonction de leur comportement face aux normes et une matrice d’évaluation de leurs stratégies</a:t>
            </a:r>
          </a:p>
          <a:p>
            <a:endParaRPr lang="fr-FR" sz="1200"/>
          </a:p>
          <a:p>
            <a:endParaRPr lang="fr-FR" sz="1200"/>
          </a:p>
          <a:p>
            <a:endParaRPr lang="fr-FR"/>
          </a:p>
        </p:txBody>
      </p:sp>
      <p:sp>
        <p:nvSpPr>
          <p:cNvPr id="4" name="Espace réservé du numéro de diapositive 3"/>
          <p:cNvSpPr>
            <a:spLocks noGrp="1"/>
          </p:cNvSpPr>
          <p:nvPr>
            <p:ph type="sldNum" sz="quarter" idx="10"/>
          </p:nvPr>
        </p:nvSpPr>
        <p:spPr/>
        <p:txBody>
          <a:bodyPr/>
          <a:lstStyle/>
          <a:p>
            <a:fld id="{0082422B-A554-447A-AAF9-0A92C91885F2}" type="slidenum">
              <a:rPr lang="fr-FR" smtClean="0"/>
              <a:pPr/>
              <a:t>70</a:t>
            </a:fld>
            <a:endParaRPr lang="fr-FR"/>
          </a:p>
        </p:txBody>
      </p:sp>
    </p:spTree>
    <p:extLst>
      <p:ext uri="{BB962C8B-B14F-4D97-AF65-F5344CB8AC3E}">
        <p14:creationId xmlns:p14="http://schemas.microsoft.com/office/powerpoint/2010/main" val="6283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1.jpe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B5217-8FF4-4805-B8CB-FEEBE50C2175}"/>
              </a:ext>
            </a:extLst>
          </p:cNvPr>
          <p:cNvSpPr>
            <a:spLocks noGrp="1"/>
          </p:cNvSpPr>
          <p:nvPr>
            <p:ph type="title"/>
          </p:nvPr>
        </p:nvSpPr>
        <p:spPr>
          <a:xfrm>
            <a:off x="735013" y="403225"/>
            <a:ext cx="9221787" cy="1460500"/>
          </a:xfrm>
          <a:prstGeom prst="rect">
            <a:avLst/>
          </a:prstGeom>
        </p:spPr>
        <p:txBody>
          <a:bodyPr/>
          <a:lstStyle/>
          <a:p>
            <a:r>
              <a:rPr lang="fr-FR"/>
              <a:t>Modifiez le style du titre</a:t>
            </a:r>
          </a:p>
        </p:txBody>
      </p:sp>
    </p:spTree>
    <p:extLst>
      <p:ext uri="{BB962C8B-B14F-4D97-AF65-F5344CB8AC3E}">
        <p14:creationId xmlns:p14="http://schemas.microsoft.com/office/powerpoint/2010/main" val="136273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Seul">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a:xfrm>
            <a:off x="10090433" y="7020997"/>
            <a:ext cx="595584" cy="402567"/>
          </a:xfrm>
          <a:prstGeom prst="rect">
            <a:avLst/>
          </a:prstGeom>
        </p:spPr>
        <p:txBody>
          <a:bodyPr/>
          <a:lstStyle>
            <a:lvl1pPr>
              <a:defRPr sz="1300" b="1">
                <a:solidFill>
                  <a:schemeClr val="accent6"/>
                </a:solidFill>
              </a:defRPr>
            </a:lvl1pPr>
          </a:lstStyle>
          <a:p>
            <a:pPr algn="ctr"/>
            <a:r>
              <a:rPr lang="fr-FR"/>
              <a:t> |</a:t>
            </a:r>
            <a:fld id="{4969B8F2-8271-492B-A14C-9EA29D0133EC}" type="slidenum">
              <a:rPr lang="fr-FR" smtClean="0"/>
              <a:pPr algn="ctr"/>
              <a:t>‹N°›</a:t>
            </a:fld>
            <a:endParaRPr lang="fr-FR"/>
          </a:p>
        </p:txBody>
      </p:sp>
      <p:sp>
        <p:nvSpPr>
          <p:cNvPr id="3" name="ZoneTexte 2">
            <a:extLst>
              <a:ext uri="{FF2B5EF4-FFF2-40B4-BE49-F238E27FC236}">
                <a16:creationId xmlns:a16="http://schemas.microsoft.com/office/drawing/2014/main" id="{778D7046-6103-41CB-9F32-3D13717CFF71}"/>
              </a:ext>
            </a:extLst>
          </p:cNvPr>
          <p:cNvSpPr txBox="1"/>
          <p:nvPr userDrawn="1"/>
        </p:nvSpPr>
        <p:spPr>
          <a:xfrm>
            <a:off x="279772" y="208633"/>
            <a:ext cx="10032016" cy="338551"/>
          </a:xfrm>
          <a:prstGeom prst="rect">
            <a:avLst/>
          </a:prstGeom>
        </p:spPr>
        <p:txBody>
          <a:bodyPr vert="horz" lIns="0" tIns="0" rIns="0" bIns="0" rtlCol="0" anchor="ctr" anchorCtr="0">
            <a:noAutofit/>
          </a:bodyPr>
          <a:lstStyle>
            <a:lvl1pPr lvl="0">
              <a:spcBef>
                <a:spcPct val="0"/>
              </a:spcBef>
              <a:buNone/>
              <a:defRPr sz="2000" b="1" cap="all" baseline="0">
                <a:solidFill>
                  <a:schemeClr val="accent1"/>
                </a:solidFill>
                <a:ea typeface="+mj-ea"/>
                <a:cs typeface="+mj-cs"/>
              </a:defRPr>
            </a:lvl1pPr>
          </a:lstStyle>
          <a:p>
            <a:pPr lvl="0"/>
            <a:r>
              <a:rPr lang="fr-FR"/>
              <a:t>AGENDA DE LA SESSION</a:t>
            </a:r>
          </a:p>
        </p:txBody>
      </p:sp>
      <p:pic>
        <p:nvPicPr>
          <p:cNvPr id="34" name="Image 33">
            <a:extLst>
              <a:ext uri="{FF2B5EF4-FFF2-40B4-BE49-F238E27FC236}">
                <a16:creationId xmlns:a16="http://schemas.microsoft.com/office/drawing/2014/main" id="{90EFBB0B-E7AB-4FE9-B43A-25B3F591A38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79772" y="7295127"/>
            <a:ext cx="559744" cy="257398"/>
          </a:xfrm>
          <a:prstGeom prst="rect">
            <a:avLst/>
          </a:prstGeom>
        </p:spPr>
      </p:pic>
      <p:sp>
        <p:nvSpPr>
          <p:cNvPr id="53" name="ZoneTexte 52">
            <a:extLst>
              <a:ext uri="{FF2B5EF4-FFF2-40B4-BE49-F238E27FC236}">
                <a16:creationId xmlns:a16="http://schemas.microsoft.com/office/drawing/2014/main" id="{59DBF44C-5094-4F9B-BC8F-F84A6A686882}"/>
              </a:ext>
            </a:extLst>
          </p:cNvPr>
          <p:cNvSpPr txBox="1"/>
          <p:nvPr userDrawn="1"/>
        </p:nvSpPr>
        <p:spPr>
          <a:xfrm>
            <a:off x="3018360" y="2033496"/>
            <a:ext cx="4934762" cy="338554"/>
          </a:xfrm>
          <a:prstGeom prst="rect">
            <a:avLst/>
          </a:prstGeom>
          <a:noFill/>
          <a:ln>
            <a:noFill/>
          </a:ln>
        </p:spPr>
        <p:txBody>
          <a:bodyPr wrap="square" rtlCol="0" anchor="ctr" anchorCtr="0">
            <a:spAutoFit/>
          </a:bodyPr>
          <a:lstStyle/>
          <a:p>
            <a:r>
              <a:rPr lang="fr-FR" sz="1600" b="1" cap="all">
                <a:solidFill>
                  <a:schemeClr val="accent1"/>
                </a:solidFill>
              </a:rPr>
              <a:t>Présentation des entreprises du programme</a:t>
            </a:r>
          </a:p>
        </p:txBody>
      </p:sp>
      <p:sp>
        <p:nvSpPr>
          <p:cNvPr id="73" name="ZoneTexte 124">
            <a:extLst>
              <a:ext uri="{FF2B5EF4-FFF2-40B4-BE49-F238E27FC236}">
                <a16:creationId xmlns:a16="http://schemas.microsoft.com/office/drawing/2014/main" id="{3EEFF528-D0A0-4278-9EF3-9EA03823CAA9}"/>
              </a:ext>
            </a:extLst>
          </p:cNvPr>
          <p:cNvSpPr txBox="1"/>
          <p:nvPr userDrawn="1"/>
        </p:nvSpPr>
        <p:spPr>
          <a:xfrm>
            <a:off x="3029358" y="2736137"/>
            <a:ext cx="4932000" cy="338554"/>
          </a:xfrm>
          <a:prstGeom prst="rect">
            <a:avLst/>
          </a:prstGeom>
          <a:noFill/>
        </p:spPr>
        <p:txBody>
          <a:bodyPr wrap="square" rtlCol="0" anchor="ctr" anchorCtr="0">
            <a:spAutoFit/>
          </a:bodyPr>
          <a:lstStyle/>
          <a:p>
            <a:r>
              <a:rPr lang="fr-FR" sz="1600" b="1" cap="all">
                <a:solidFill>
                  <a:schemeClr val="accent1"/>
                </a:solidFill>
              </a:rPr>
              <a:t>Rapport d’analyse global</a:t>
            </a:r>
          </a:p>
        </p:txBody>
      </p:sp>
      <p:sp>
        <p:nvSpPr>
          <p:cNvPr id="24" name="ZoneTexte 23">
            <a:extLst>
              <a:ext uri="{FF2B5EF4-FFF2-40B4-BE49-F238E27FC236}">
                <a16:creationId xmlns:a16="http://schemas.microsoft.com/office/drawing/2014/main" id="{403CA58E-3DCC-4118-A711-70A4CA683D16}"/>
              </a:ext>
            </a:extLst>
          </p:cNvPr>
          <p:cNvSpPr txBox="1"/>
          <p:nvPr userDrawn="1"/>
        </p:nvSpPr>
        <p:spPr>
          <a:xfrm>
            <a:off x="3029357" y="3426111"/>
            <a:ext cx="6357014" cy="338554"/>
          </a:xfrm>
          <a:prstGeom prst="rect">
            <a:avLst/>
          </a:prstGeom>
          <a:noFill/>
        </p:spPr>
        <p:txBody>
          <a:bodyPr wrap="square" rtlCol="0" anchor="ctr" anchorCtr="0">
            <a:spAutoFit/>
          </a:bodyPr>
          <a:lstStyle/>
          <a:p>
            <a:r>
              <a:rPr lang="fr-FR" sz="1600" b="1" cap="all">
                <a:solidFill>
                  <a:schemeClr val="accent1"/>
                </a:solidFill>
              </a:rPr>
              <a:t>Retour sur le programme et principales pistes pour la région</a:t>
            </a:r>
          </a:p>
        </p:txBody>
      </p:sp>
      <p:grpSp>
        <p:nvGrpSpPr>
          <p:cNvPr id="6" name="Groupe 5">
            <a:extLst>
              <a:ext uri="{FF2B5EF4-FFF2-40B4-BE49-F238E27FC236}">
                <a16:creationId xmlns:a16="http://schemas.microsoft.com/office/drawing/2014/main" id="{BE778E2A-5901-499E-879C-C544C734F8D6}"/>
              </a:ext>
            </a:extLst>
          </p:cNvPr>
          <p:cNvGrpSpPr/>
          <p:nvPr userDrawn="1"/>
        </p:nvGrpSpPr>
        <p:grpSpPr>
          <a:xfrm>
            <a:off x="3041633" y="4145247"/>
            <a:ext cx="6113380" cy="2533054"/>
            <a:chOff x="2259436" y="3172610"/>
            <a:chExt cx="6113380" cy="2533054"/>
          </a:xfrm>
        </p:grpSpPr>
        <p:sp>
          <p:nvSpPr>
            <p:cNvPr id="104" name="ZoneTexte 103">
              <a:extLst>
                <a:ext uri="{FF2B5EF4-FFF2-40B4-BE49-F238E27FC236}">
                  <a16:creationId xmlns:a16="http://schemas.microsoft.com/office/drawing/2014/main" id="{7A2655C6-8453-4910-A241-E85F9D7092E0}"/>
                </a:ext>
              </a:extLst>
            </p:cNvPr>
            <p:cNvSpPr txBox="1"/>
            <p:nvPr userDrawn="1"/>
          </p:nvSpPr>
          <p:spPr>
            <a:xfrm>
              <a:off x="2259436" y="3172610"/>
              <a:ext cx="6113380" cy="338554"/>
            </a:xfrm>
            <a:prstGeom prst="rect">
              <a:avLst/>
            </a:prstGeom>
            <a:noFill/>
          </p:spPr>
          <p:txBody>
            <a:bodyPr wrap="square" rtlCol="0" anchor="ctr" anchorCtr="0">
              <a:spAutoFit/>
            </a:bodyPr>
            <a:lstStyle/>
            <a:p>
              <a:r>
                <a:rPr lang="fr-FR" sz="1600" b="1" cap="all">
                  <a:solidFill>
                    <a:schemeClr val="accent1"/>
                  </a:solidFill>
                </a:rPr>
                <a:t>Annexes - Rapport d’analyse détaillé par axe du programme</a:t>
              </a:r>
            </a:p>
          </p:txBody>
        </p:sp>
        <p:cxnSp>
          <p:nvCxnSpPr>
            <p:cNvPr id="105" name="Connecteur droit 104">
              <a:extLst>
                <a:ext uri="{FF2B5EF4-FFF2-40B4-BE49-F238E27FC236}">
                  <a16:creationId xmlns:a16="http://schemas.microsoft.com/office/drawing/2014/main" id="{8FDD0D58-5ADE-4B5B-9F7B-DD1242036311}"/>
                </a:ext>
              </a:extLst>
            </p:cNvPr>
            <p:cNvCxnSpPr>
              <a:cxnSpLocks/>
            </p:cNvCxnSpPr>
            <p:nvPr userDrawn="1"/>
          </p:nvCxnSpPr>
          <p:spPr>
            <a:xfrm flipV="1">
              <a:off x="2644051" y="3455573"/>
              <a:ext cx="0" cy="186359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9" name="ZoneTexte 118">
              <a:extLst>
                <a:ext uri="{FF2B5EF4-FFF2-40B4-BE49-F238E27FC236}">
                  <a16:creationId xmlns:a16="http://schemas.microsoft.com/office/drawing/2014/main" id="{EEB898EB-225E-4170-8128-2E9931A8BF9F}"/>
                </a:ext>
              </a:extLst>
            </p:cNvPr>
            <p:cNvSpPr txBox="1"/>
            <p:nvPr userDrawn="1"/>
          </p:nvSpPr>
          <p:spPr>
            <a:xfrm>
              <a:off x="2832313" y="3564771"/>
              <a:ext cx="5331185" cy="276999"/>
            </a:xfrm>
            <a:prstGeom prst="rect">
              <a:avLst/>
            </a:prstGeom>
            <a:noFill/>
          </p:spPr>
          <p:txBody>
            <a:bodyPr wrap="square" rtlCol="0" anchor="ctr" anchorCtr="0">
              <a:spAutoFit/>
            </a:bodyPr>
            <a:lstStyle/>
            <a:p>
              <a:r>
                <a:rPr lang="fr-FR" sz="1200" b="1" cap="all">
                  <a:solidFill>
                    <a:schemeClr val="accent1"/>
                  </a:solidFill>
                </a:rPr>
                <a:t>Stratégie globale</a:t>
              </a:r>
            </a:p>
          </p:txBody>
        </p:sp>
        <p:sp>
          <p:nvSpPr>
            <p:cNvPr id="120" name="ZoneTexte 119">
              <a:extLst>
                <a:ext uri="{FF2B5EF4-FFF2-40B4-BE49-F238E27FC236}">
                  <a16:creationId xmlns:a16="http://schemas.microsoft.com/office/drawing/2014/main" id="{B0599998-79E8-4B85-AF6F-96876CF42461}"/>
                </a:ext>
              </a:extLst>
            </p:cNvPr>
            <p:cNvSpPr txBox="1"/>
            <p:nvPr userDrawn="1"/>
          </p:nvSpPr>
          <p:spPr>
            <a:xfrm>
              <a:off x="2832313" y="3863539"/>
              <a:ext cx="5331185" cy="276999"/>
            </a:xfrm>
            <a:prstGeom prst="rect">
              <a:avLst/>
            </a:prstGeom>
            <a:noFill/>
          </p:spPr>
          <p:txBody>
            <a:bodyPr wrap="square" rtlCol="0" anchor="ctr" anchorCtr="0">
              <a:spAutoFit/>
            </a:bodyPr>
            <a:lstStyle/>
            <a:p>
              <a:r>
                <a:rPr lang="fr-FR" sz="1200" b="1" cap="all">
                  <a:solidFill>
                    <a:schemeClr val="accent1"/>
                  </a:solidFill>
                </a:rPr>
                <a:t>Organisation industrielle</a:t>
              </a:r>
            </a:p>
          </p:txBody>
        </p:sp>
        <p:sp>
          <p:nvSpPr>
            <p:cNvPr id="121" name="ZoneTexte 120">
              <a:extLst>
                <a:ext uri="{FF2B5EF4-FFF2-40B4-BE49-F238E27FC236}">
                  <a16:creationId xmlns:a16="http://schemas.microsoft.com/office/drawing/2014/main" id="{B9FAC882-B8EA-44D7-938E-F361EBD27D41}"/>
                </a:ext>
              </a:extLst>
            </p:cNvPr>
            <p:cNvSpPr txBox="1"/>
            <p:nvPr userDrawn="1"/>
          </p:nvSpPr>
          <p:spPr>
            <a:xfrm>
              <a:off x="2832313" y="4162307"/>
              <a:ext cx="5331185" cy="276999"/>
            </a:xfrm>
            <a:prstGeom prst="rect">
              <a:avLst/>
            </a:prstGeom>
            <a:noFill/>
          </p:spPr>
          <p:txBody>
            <a:bodyPr wrap="square" rtlCol="0" anchor="ctr" anchorCtr="0">
              <a:spAutoFit/>
            </a:bodyPr>
            <a:lstStyle/>
            <a:p>
              <a:r>
                <a:rPr lang="fr-FR" sz="1200" b="1" cap="all">
                  <a:solidFill>
                    <a:schemeClr val="accent1"/>
                  </a:solidFill>
                </a:rPr>
                <a:t>Hommes et compétences</a:t>
              </a:r>
            </a:p>
          </p:txBody>
        </p:sp>
        <p:sp>
          <p:nvSpPr>
            <p:cNvPr id="122" name="ZoneTexte 121">
              <a:extLst>
                <a:ext uri="{FF2B5EF4-FFF2-40B4-BE49-F238E27FC236}">
                  <a16:creationId xmlns:a16="http://schemas.microsoft.com/office/drawing/2014/main" id="{06AB8F1C-3028-4426-BCE9-67B8011BE750}"/>
                </a:ext>
              </a:extLst>
            </p:cNvPr>
            <p:cNvSpPr txBox="1"/>
            <p:nvPr userDrawn="1"/>
          </p:nvSpPr>
          <p:spPr>
            <a:xfrm>
              <a:off x="2832313" y="4461075"/>
              <a:ext cx="5331185" cy="276999"/>
            </a:xfrm>
            <a:prstGeom prst="rect">
              <a:avLst/>
            </a:prstGeom>
            <a:noFill/>
          </p:spPr>
          <p:txBody>
            <a:bodyPr wrap="square" rtlCol="0" anchor="ctr" anchorCtr="0">
              <a:spAutoFit/>
            </a:bodyPr>
            <a:lstStyle/>
            <a:p>
              <a:r>
                <a:rPr lang="fr-FR" sz="1200" b="1" cap="all">
                  <a:solidFill>
                    <a:schemeClr val="accent1"/>
                  </a:solidFill>
                </a:rPr>
                <a:t>Usine durable</a:t>
              </a:r>
            </a:p>
          </p:txBody>
        </p:sp>
        <p:sp>
          <p:nvSpPr>
            <p:cNvPr id="123" name="ZoneTexte 122">
              <a:extLst>
                <a:ext uri="{FF2B5EF4-FFF2-40B4-BE49-F238E27FC236}">
                  <a16:creationId xmlns:a16="http://schemas.microsoft.com/office/drawing/2014/main" id="{3461109B-A427-4B50-AADA-0BD2CB40C636}"/>
                </a:ext>
              </a:extLst>
            </p:cNvPr>
            <p:cNvSpPr txBox="1"/>
            <p:nvPr userDrawn="1"/>
          </p:nvSpPr>
          <p:spPr>
            <a:xfrm>
              <a:off x="2832313" y="4759843"/>
              <a:ext cx="5331185" cy="276999"/>
            </a:xfrm>
            <a:prstGeom prst="rect">
              <a:avLst/>
            </a:prstGeom>
            <a:noFill/>
          </p:spPr>
          <p:txBody>
            <a:bodyPr wrap="square" rtlCol="0" anchor="ctr" anchorCtr="0">
              <a:spAutoFit/>
            </a:bodyPr>
            <a:lstStyle/>
            <a:p>
              <a:r>
                <a:rPr lang="fr-FR" sz="1200" b="1" cap="all">
                  <a:solidFill>
                    <a:schemeClr val="accent1"/>
                  </a:solidFill>
                </a:rPr>
                <a:t>Stratégie numérique</a:t>
              </a:r>
            </a:p>
          </p:txBody>
        </p:sp>
        <p:sp>
          <p:nvSpPr>
            <p:cNvPr id="124" name="ZoneTexte 123">
              <a:extLst>
                <a:ext uri="{FF2B5EF4-FFF2-40B4-BE49-F238E27FC236}">
                  <a16:creationId xmlns:a16="http://schemas.microsoft.com/office/drawing/2014/main" id="{B4DBD172-5F79-4ECB-8CF0-926400712DC5}"/>
                </a:ext>
              </a:extLst>
            </p:cNvPr>
            <p:cNvSpPr txBox="1"/>
            <p:nvPr userDrawn="1"/>
          </p:nvSpPr>
          <p:spPr>
            <a:xfrm>
              <a:off x="2832313" y="5058609"/>
              <a:ext cx="5331185" cy="276999"/>
            </a:xfrm>
            <a:prstGeom prst="rect">
              <a:avLst/>
            </a:prstGeom>
            <a:noFill/>
          </p:spPr>
          <p:txBody>
            <a:bodyPr wrap="square" rtlCol="0" anchor="ctr" anchorCtr="0">
              <a:spAutoFit/>
            </a:bodyPr>
            <a:lstStyle/>
            <a:p>
              <a:r>
                <a:rPr lang="fr-FR" sz="1200" b="1" cap="all">
                  <a:solidFill>
                    <a:schemeClr val="accent1"/>
                  </a:solidFill>
                </a:rPr>
                <a:t>Technologie du futur</a:t>
              </a:r>
            </a:p>
          </p:txBody>
        </p:sp>
        <p:sp>
          <p:nvSpPr>
            <p:cNvPr id="42" name="ZoneTexte 41">
              <a:extLst>
                <a:ext uri="{FF2B5EF4-FFF2-40B4-BE49-F238E27FC236}">
                  <a16:creationId xmlns:a16="http://schemas.microsoft.com/office/drawing/2014/main" id="{D2FBC621-99B3-41F1-AC87-904357CFD49E}"/>
                </a:ext>
              </a:extLst>
            </p:cNvPr>
            <p:cNvSpPr txBox="1"/>
            <p:nvPr userDrawn="1"/>
          </p:nvSpPr>
          <p:spPr>
            <a:xfrm>
              <a:off x="2259436" y="5367110"/>
              <a:ext cx="6113380" cy="338554"/>
            </a:xfrm>
            <a:prstGeom prst="rect">
              <a:avLst/>
            </a:prstGeom>
            <a:noFill/>
          </p:spPr>
          <p:txBody>
            <a:bodyPr wrap="square" rtlCol="0" anchor="ctr" anchorCtr="0">
              <a:spAutoFit/>
            </a:bodyPr>
            <a:lstStyle/>
            <a:p>
              <a:r>
                <a:rPr lang="fr-FR" sz="1600" b="1" cap="all">
                  <a:solidFill>
                    <a:schemeClr val="accent1"/>
                  </a:solidFill>
                </a:rPr>
                <a:t>Annexes - autres</a:t>
              </a:r>
            </a:p>
          </p:txBody>
        </p:sp>
      </p:grpSp>
      <p:sp>
        <p:nvSpPr>
          <p:cNvPr id="108" name="ZoneTexte 107">
            <a:extLst>
              <a:ext uri="{FF2B5EF4-FFF2-40B4-BE49-F238E27FC236}">
                <a16:creationId xmlns:a16="http://schemas.microsoft.com/office/drawing/2014/main" id="{961C705B-4554-4391-8492-065648D7D9B0}"/>
              </a:ext>
            </a:extLst>
          </p:cNvPr>
          <p:cNvSpPr txBox="1"/>
          <p:nvPr userDrawn="1"/>
        </p:nvSpPr>
        <p:spPr>
          <a:xfrm>
            <a:off x="3018360" y="1330855"/>
            <a:ext cx="4934762" cy="338554"/>
          </a:xfrm>
          <a:prstGeom prst="rect">
            <a:avLst/>
          </a:prstGeom>
          <a:noFill/>
          <a:ln>
            <a:noFill/>
          </a:ln>
        </p:spPr>
        <p:txBody>
          <a:bodyPr wrap="square" rtlCol="0" anchor="ctr" anchorCtr="0">
            <a:spAutoFit/>
          </a:bodyPr>
          <a:lstStyle/>
          <a:p>
            <a:r>
              <a:rPr lang="fr-FR" sz="1600" b="1" cap="all">
                <a:solidFill>
                  <a:schemeClr val="accent1"/>
                </a:solidFill>
              </a:rPr>
              <a:t>présentation du contexte et de la démarche</a:t>
            </a:r>
          </a:p>
        </p:txBody>
      </p:sp>
      <p:sp>
        <p:nvSpPr>
          <p:cNvPr id="29" name="Rectangle 28">
            <a:extLst>
              <a:ext uri="{FF2B5EF4-FFF2-40B4-BE49-F238E27FC236}">
                <a16:creationId xmlns:a16="http://schemas.microsoft.com/office/drawing/2014/main" id="{62256414-EF8C-462B-B7B0-640952211A5C}"/>
              </a:ext>
            </a:extLst>
          </p:cNvPr>
          <p:cNvSpPr/>
          <p:nvPr userDrawn="1"/>
        </p:nvSpPr>
        <p:spPr>
          <a:xfrm>
            <a:off x="1002532" y="851891"/>
            <a:ext cx="1410159" cy="3184199"/>
          </a:xfrm>
          <a:prstGeom prst="rect">
            <a:avLst/>
          </a:prstGeom>
          <a:solidFill>
            <a:srgbClr val="00B0F0"/>
          </a:solid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B61F4D-10FA-4B4D-9899-A7BC0A3A2A32}"/>
              </a:ext>
            </a:extLst>
          </p:cNvPr>
          <p:cNvSpPr/>
          <p:nvPr userDrawn="1"/>
        </p:nvSpPr>
        <p:spPr>
          <a:xfrm>
            <a:off x="1002532" y="4040113"/>
            <a:ext cx="1410159" cy="3255012"/>
          </a:xfrm>
          <a:prstGeom prst="rect">
            <a:avLst/>
          </a:prstGeom>
          <a:solidFill>
            <a:schemeClr val="bg1"/>
          </a:solidFill>
          <a:ln w="1270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754D5F69-5EEC-48C3-AFA1-BC816B3BD0D6}"/>
              </a:ext>
            </a:extLst>
          </p:cNvPr>
          <p:cNvGrpSpPr/>
          <p:nvPr userDrawn="1"/>
        </p:nvGrpSpPr>
        <p:grpSpPr>
          <a:xfrm>
            <a:off x="1176827" y="4958461"/>
            <a:ext cx="1085881" cy="1484417"/>
            <a:chOff x="4761729" y="5714367"/>
            <a:chExt cx="1085881" cy="1484417"/>
          </a:xfrm>
        </p:grpSpPr>
        <p:grpSp>
          <p:nvGrpSpPr>
            <p:cNvPr id="93" name="Groupe 92">
              <a:extLst>
                <a:ext uri="{FF2B5EF4-FFF2-40B4-BE49-F238E27FC236}">
                  <a16:creationId xmlns:a16="http://schemas.microsoft.com/office/drawing/2014/main" id="{860175CB-351A-4C99-9AF7-E85D9C2E8A66}"/>
                </a:ext>
              </a:extLst>
            </p:cNvPr>
            <p:cNvGrpSpPr/>
            <p:nvPr userDrawn="1"/>
          </p:nvGrpSpPr>
          <p:grpSpPr>
            <a:xfrm>
              <a:off x="4761729" y="5724278"/>
              <a:ext cx="534051" cy="490237"/>
              <a:chOff x="5782041" y="5706950"/>
              <a:chExt cx="792000" cy="790079"/>
            </a:xfrm>
          </p:grpSpPr>
          <p:sp>
            <p:nvSpPr>
              <p:cNvPr id="94" name="Rectangle 93">
                <a:extLst>
                  <a:ext uri="{FF2B5EF4-FFF2-40B4-BE49-F238E27FC236}">
                    <a16:creationId xmlns:a16="http://schemas.microsoft.com/office/drawing/2014/main" id="{62B5C5C7-5429-48C4-8C42-F9B984F58ACB}"/>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95" name="Google Shape;380;p29">
                <a:extLst>
                  <a:ext uri="{FF2B5EF4-FFF2-40B4-BE49-F238E27FC236}">
                    <a16:creationId xmlns:a16="http://schemas.microsoft.com/office/drawing/2014/main" id="{1D44C66F-54C6-4E5F-AA08-E37416A7D223}"/>
                  </a:ext>
                </a:extLst>
              </p:cNvPr>
              <p:cNvPicPr preferRelativeResize="0"/>
              <p:nvPr/>
            </p:nvPicPr>
            <p:blipFill rotWithShape="1">
              <a:blip r:embed="rId3"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96" name="Groupe 95">
              <a:extLst>
                <a:ext uri="{FF2B5EF4-FFF2-40B4-BE49-F238E27FC236}">
                  <a16:creationId xmlns:a16="http://schemas.microsoft.com/office/drawing/2014/main" id="{44882ADB-2942-46A0-BC91-AFBD22DA14B0}"/>
                </a:ext>
              </a:extLst>
            </p:cNvPr>
            <p:cNvGrpSpPr/>
            <p:nvPr userDrawn="1"/>
          </p:nvGrpSpPr>
          <p:grpSpPr>
            <a:xfrm>
              <a:off x="5303976" y="5714367"/>
              <a:ext cx="534051" cy="526576"/>
              <a:chOff x="7186962" y="5937076"/>
              <a:chExt cx="792000" cy="748961"/>
            </a:xfrm>
          </p:grpSpPr>
          <p:sp>
            <p:nvSpPr>
              <p:cNvPr id="97" name="Rectangle 96">
                <a:extLst>
                  <a:ext uri="{FF2B5EF4-FFF2-40B4-BE49-F238E27FC236}">
                    <a16:creationId xmlns:a16="http://schemas.microsoft.com/office/drawing/2014/main" id="{CCDC440E-C107-4C44-A093-6BCD380938DD}"/>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98" name="Google Shape;379;p29">
                <a:extLst>
                  <a:ext uri="{FF2B5EF4-FFF2-40B4-BE49-F238E27FC236}">
                    <a16:creationId xmlns:a16="http://schemas.microsoft.com/office/drawing/2014/main" id="{8F2C9250-C2FA-4B93-9E26-9B28051DE398}"/>
                  </a:ext>
                </a:extLst>
              </p:cNvPr>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99" name="Groupe 98">
              <a:extLst>
                <a:ext uri="{FF2B5EF4-FFF2-40B4-BE49-F238E27FC236}">
                  <a16:creationId xmlns:a16="http://schemas.microsoft.com/office/drawing/2014/main" id="{C2F3DBA2-243C-4F3A-A8A8-110DE3662DBB}"/>
                </a:ext>
              </a:extLst>
            </p:cNvPr>
            <p:cNvGrpSpPr/>
            <p:nvPr userDrawn="1"/>
          </p:nvGrpSpPr>
          <p:grpSpPr>
            <a:xfrm>
              <a:off x="5306797" y="6078989"/>
              <a:ext cx="540599" cy="705016"/>
              <a:chOff x="6875556" y="5841887"/>
              <a:chExt cx="792000" cy="1008929"/>
            </a:xfrm>
          </p:grpSpPr>
          <p:sp>
            <p:nvSpPr>
              <p:cNvPr id="100" name="Rectangle 99">
                <a:extLst>
                  <a:ext uri="{FF2B5EF4-FFF2-40B4-BE49-F238E27FC236}">
                    <a16:creationId xmlns:a16="http://schemas.microsoft.com/office/drawing/2014/main" id="{CB9990F1-21E0-4823-9E35-B72FC7098C2E}"/>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101" name="Google Shape;378;p29">
                <a:extLst>
                  <a:ext uri="{FF2B5EF4-FFF2-40B4-BE49-F238E27FC236}">
                    <a16:creationId xmlns:a16="http://schemas.microsoft.com/office/drawing/2014/main" id="{B7C36224-ABE8-4E69-BAEF-868F64D985CC}"/>
                  </a:ext>
                </a:extLst>
              </p:cNvPr>
              <p:cNvPicPr preferRelativeResize="0"/>
              <p:nvPr/>
            </p:nvPicPr>
            <p:blipFill rotWithShape="1">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102" name="Groupe 101">
              <a:extLst>
                <a:ext uri="{FF2B5EF4-FFF2-40B4-BE49-F238E27FC236}">
                  <a16:creationId xmlns:a16="http://schemas.microsoft.com/office/drawing/2014/main" id="{2704974B-D729-40A7-8BE0-1EB6F48EB64F}"/>
                </a:ext>
              </a:extLst>
            </p:cNvPr>
            <p:cNvGrpSpPr/>
            <p:nvPr userDrawn="1"/>
          </p:nvGrpSpPr>
          <p:grpSpPr>
            <a:xfrm>
              <a:off x="5307171" y="6708214"/>
              <a:ext cx="540439" cy="490570"/>
              <a:chOff x="5525246" y="5927653"/>
              <a:chExt cx="792000" cy="731586"/>
            </a:xfrm>
          </p:grpSpPr>
          <p:sp>
            <p:nvSpPr>
              <p:cNvPr id="110" name="Rectangle 109">
                <a:extLst>
                  <a:ext uri="{FF2B5EF4-FFF2-40B4-BE49-F238E27FC236}">
                    <a16:creationId xmlns:a16="http://schemas.microsoft.com/office/drawing/2014/main" id="{2C7BA0DB-C9BA-45FE-88D9-43068422F1B2}"/>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111" name="Image 110">
                <a:extLst>
                  <a:ext uri="{FF2B5EF4-FFF2-40B4-BE49-F238E27FC236}">
                    <a16:creationId xmlns:a16="http://schemas.microsoft.com/office/drawing/2014/main" id="{789C92D8-E6C1-440F-B489-714C30220E5A}"/>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112" name="Groupe 111">
              <a:extLst>
                <a:ext uri="{FF2B5EF4-FFF2-40B4-BE49-F238E27FC236}">
                  <a16:creationId xmlns:a16="http://schemas.microsoft.com/office/drawing/2014/main" id="{7DAEA642-4944-48C6-BC3D-14BC7CF299D4}"/>
                </a:ext>
              </a:extLst>
            </p:cNvPr>
            <p:cNvGrpSpPr/>
            <p:nvPr userDrawn="1"/>
          </p:nvGrpSpPr>
          <p:grpSpPr>
            <a:xfrm>
              <a:off x="4766358" y="6703217"/>
              <a:ext cx="540439" cy="486509"/>
              <a:chOff x="4673485" y="5853361"/>
              <a:chExt cx="792000" cy="805878"/>
            </a:xfrm>
          </p:grpSpPr>
          <p:sp>
            <p:nvSpPr>
              <p:cNvPr id="113" name="Rectangle 112">
                <a:extLst>
                  <a:ext uri="{FF2B5EF4-FFF2-40B4-BE49-F238E27FC236}">
                    <a16:creationId xmlns:a16="http://schemas.microsoft.com/office/drawing/2014/main" id="{2F01096F-7D84-465F-A8B6-1EFDB9F622D1}"/>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114" name="Google Shape;377;p29">
                <a:extLst>
                  <a:ext uri="{FF2B5EF4-FFF2-40B4-BE49-F238E27FC236}">
                    <a16:creationId xmlns:a16="http://schemas.microsoft.com/office/drawing/2014/main" id="{526B246E-7EFA-415C-B209-C32418538DF0}"/>
                  </a:ext>
                </a:extLst>
              </p:cNvPr>
              <p:cNvPicPr preferRelativeResize="0"/>
              <p:nvPr/>
            </p:nvPicPr>
            <p:blipFill rotWithShape="1">
              <a:blip r:embed="rId8" cstate="email">
                <a:alphaModFix/>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grpSp>
          <p:nvGrpSpPr>
            <p:cNvPr id="2" name="Groupe 1">
              <a:extLst>
                <a:ext uri="{FF2B5EF4-FFF2-40B4-BE49-F238E27FC236}">
                  <a16:creationId xmlns:a16="http://schemas.microsoft.com/office/drawing/2014/main" id="{07F56F50-C28C-406E-B0D8-CFA4820747EC}"/>
                </a:ext>
              </a:extLst>
            </p:cNvPr>
            <p:cNvGrpSpPr/>
            <p:nvPr userDrawn="1"/>
          </p:nvGrpSpPr>
          <p:grpSpPr>
            <a:xfrm>
              <a:off x="4762437" y="6096637"/>
              <a:ext cx="539392" cy="748961"/>
              <a:chOff x="6089198" y="5609116"/>
              <a:chExt cx="534051" cy="748961"/>
            </a:xfrm>
          </p:grpSpPr>
          <p:sp>
            <p:nvSpPr>
              <p:cNvPr id="116" name="Rectangle 115">
                <a:extLst>
                  <a:ext uri="{FF2B5EF4-FFF2-40B4-BE49-F238E27FC236}">
                    <a16:creationId xmlns:a16="http://schemas.microsoft.com/office/drawing/2014/main" id="{6F77EF7F-D2B8-481E-B0BD-9C683458D79C}"/>
                  </a:ext>
                </a:extLst>
              </p:cNvPr>
              <p:cNvSpPr/>
              <p:nvPr/>
            </p:nvSpPr>
            <p:spPr>
              <a:xfrm>
                <a:off x="6089198" y="5728162"/>
                <a:ext cx="534051" cy="480904"/>
              </a:xfrm>
              <a:prstGeom prst="rect">
                <a:avLst/>
              </a:prstGeom>
              <a:solidFill>
                <a:schemeClr val="bg1">
                  <a:lumMod val="95000"/>
                </a:schemeClr>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118" name="Google Shape;376;p29">
                <a:extLst>
                  <a:ext uri="{FF2B5EF4-FFF2-40B4-BE49-F238E27FC236}">
                    <a16:creationId xmlns:a16="http://schemas.microsoft.com/office/drawing/2014/main" id="{EEAD9073-149A-4CBD-A006-274A333AA22F}"/>
                  </a:ext>
                </a:extLst>
              </p:cNvPr>
              <p:cNvPicPr preferRelativeResize="0"/>
              <p:nvPr userDrawn="1"/>
            </p:nvPicPr>
            <p:blipFill rotWithShape="1">
              <a:blip r:embed="rId10" cstate="print">
                <a:alphaModFix/>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r="55355"/>
              <a:stretch/>
            </p:blipFill>
            <p:spPr>
              <a:xfrm>
                <a:off x="6204140" y="5609116"/>
                <a:ext cx="330668" cy="748961"/>
              </a:xfrm>
              <a:prstGeom prst="rect">
                <a:avLst/>
              </a:prstGeom>
              <a:noFill/>
              <a:ln>
                <a:noFill/>
              </a:ln>
            </p:spPr>
          </p:pic>
        </p:grpSp>
      </p:grpSp>
    </p:spTree>
    <p:extLst>
      <p:ext uri="{BB962C8B-B14F-4D97-AF65-F5344CB8AC3E}">
        <p14:creationId xmlns:p14="http://schemas.microsoft.com/office/powerpoint/2010/main" val="380582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79773" y="469214"/>
            <a:ext cx="6275264" cy="467221"/>
          </a:xfrm>
          <a:prstGeom prst="rect">
            <a:avLst/>
          </a:prstGeom>
        </p:spPr>
        <p:txBody>
          <a:bodyPr vert="horz" lIns="0" tIns="0" rIns="0" bIns="0" rtlCol="0" anchor="ctr" anchorCtr="0">
            <a:noAutofit/>
          </a:bodyPr>
          <a:lstStyle>
            <a:lvl1pPr algn="l">
              <a:defRPr lang="fr-FR" sz="1600" b="1" cap="all" baseline="0">
                <a:solidFill>
                  <a:schemeClr val="accent1"/>
                </a:solidFill>
                <a:latin typeface="+mn-lt"/>
              </a:defRPr>
            </a:lvl1pPr>
          </a:lstStyle>
          <a:p>
            <a:pPr lvl="0" algn="l"/>
            <a:r>
              <a:rPr lang="fr-FR"/>
              <a:t>Modifiez le style du titre</a:t>
            </a:r>
          </a:p>
        </p:txBody>
      </p:sp>
      <p:sp>
        <p:nvSpPr>
          <p:cNvPr id="6" name="Espace réservé du numéro de diapositive 5"/>
          <p:cNvSpPr>
            <a:spLocks noGrp="1"/>
          </p:cNvSpPr>
          <p:nvPr>
            <p:ph type="sldNum" sz="quarter" idx="12"/>
          </p:nvPr>
        </p:nvSpPr>
        <p:spPr>
          <a:xfrm>
            <a:off x="10090433" y="7026896"/>
            <a:ext cx="595584" cy="402567"/>
          </a:xfrm>
          <a:prstGeom prst="rect">
            <a:avLst/>
          </a:prstGeom>
        </p:spPr>
        <p:txBody>
          <a:bodyPr/>
          <a:lstStyle>
            <a:lvl1pPr>
              <a:defRPr sz="1300" b="1">
                <a:solidFill>
                  <a:schemeClr val="accent6"/>
                </a:solidFill>
              </a:defRPr>
            </a:lvl1pPr>
          </a:lstStyle>
          <a:p>
            <a:pPr algn="ctr"/>
            <a:r>
              <a:rPr lang="fr-FR"/>
              <a:t> |</a:t>
            </a:r>
            <a:fld id="{4969B8F2-8271-492B-A14C-9EA29D0133EC}" type="slidenum">
              <a:rPr lang="fr-FR" smtClean="0"/>
              <a:pPr algn="ctr"/>
              <a:t>‹N°›</a:t>
            </a:fld>
            <a:endParaRPr lang="fr-FR"/>
          </a:p>
        </p:txBody>
      </p:sp>
      <p:cxnSp>
        <p:nvCxnSpPr>
          <p:cNvPr id="8" name="Connecteur droit 7">
            <a:extLst>
              <a:ext uri="{FF2B5EF4-FFF2-40B4-BE49-F238E27FC236}">
                <a16:creationId xmlns:a16="http://schemas.microsoft.com/office/drawing/2014/main" id="{2125BB23-AA34-4480-862B-F7A016C8AB98}"/>
              </a:ext>
            </a:extLst>
          </p:cNvPr>
          <p:cNvCxnSpPr>
            <a:cxnSpLocks/>
          </p:cNvCxnSpPr>
          <p:nvPr userDrawn="1"/>
        </p:nvCxnSpPr>
        <p:spPr>
          <a:xfrm>
            <a:off x="10384626" y="446063"/>
            <a:ext cx="0" cy="25476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99586DBC-6610-4030-AB7D-47E748CAC651}"/>
              </a:ext>
            </a:extLst>
          </p:cNvPr>
          <p:cNvPicPr>
            <a:picLocks noChangeAspect="1"/>
          </p:cNvPicPr>
          <p:nvPr userDrawn="1"/>
        </p:nvPicPr>
        <p:blipFill>
          <a:blip r:embed="rId2"/>
          <a:stretch>
            <a:fillRect/>
          </a:stretch>
        </p:blipFill>
        <p:spPr>
          <a:xfrm>
            <a:off x="9676693" y="31774"/>
            <a:ext cx="998386" cy="320620"/>
          </a:xfrm>
          <a:prstGeom prst="rect">
            <a:avLst/>
          </a:prstGeom>
        </p:spPr>
      </p:pic>
      <p:pic>
        <p:nvPicPr>
          <p:cNvPr id="11" name="Image 10">
            <a:extLst>
              <a:ext uri="{FF2B5EF4-FFF2-40B4-BE49-F238E27FC236}">
                <a16:creationId xmlns:a16="http://schemas.microsoft.com/office/drawing/2014/main" id="{26FAB15C-C6A6-4314-81C0-84E12BE04564}"/>
              </a:ext>
            </a:extLst>
          </p:cNvPr>
          <p:cNvPicPr>
            <a:picLocks noChangeAspect="1"/>
          </p:cNvPicPr>
          <p:nvPr userDrawn="1"/>
        </p:nvPicPr>
        <p:blipFill>
          <a:blip r:embed="rId3"/>
          <a:stretch>
            <a:fillRect/>
          </a:stretch>
        </p:blipFill>
        <p:spPr>
          <a:xfrm>
            <a:off x="9938757" y="417201"/>
            <a:ext cx="653336" cy="300786"/>
          </a:xfrm>
          <a:prstGeom prst="rect">
            <a:avLst/>
          </a:prstGeom>
        </p:spPr>
      </p:pic>
      <p:sp>
        <p:nvSpPr>
          <p:cNvPr id="20" name="Espace réservé du texte 6">
            <a:extLst>
              <a:ext uri="{FF2B5EF4-FFF2-40B4-BE49-F238E27FC236}">
                <a16:creationId xmlns:a16="http://schemas.microsoft.com/office/drawing/2014/main" id="{547B7D43-B2C5-4F64-8D5C-1A026A35A0AD}"/>
              </a:ext>
            </a:extLst>
          </p:cNvPr>
          <p:cNvSpPr>
            <a:spLocks noGrp="1"/>
          </p:cNvSpPr>
          <p:nvPr>
            <p:ph type="body" sz="quarter" idx="13" hasCustomPrompt="1"/>
          </p:nvPr>
        </p:nvSpPr>
        <p:spPr>
          <a:xfrm>
            <a:off x="279772" y="7122505"/>
            <a:ext cx="6042014" cy="359272"/>
          </a:xfrm>
          <a:prstGeom prst="rect">
            <a:avLst/>
          </a:prstGeom>
        </p:spPr>
        <p:txBody>
          <a:bodyPr>
            <a:normAutofit/>
          </a:bodyPr>
          <a:lstStyle>
            <a:lvl1pPr marL="0" indent="0">
              <a:buNone/>
              <a:defRPr sz="1000"/>
            </a:lvl1pPr>
          </a:lstStyle>
          <a:p>
            <a:pPr lvl="0"/>
            <a:r>
              <a:rPr lang="fr-FR"/>
              <a:t>Source : </a:t>
            </a:r>
          </a:p>
        </p:txBody>
      </p:sp>
      <p:sp>
        <p:nvSpPr>
          <p:cNvPr id="21" name="ZoneTexte 14">
            <a:extLst>
              <a:ext uri="{FF2B5EF4-FFF2-40B4-BE49-F238E27FC236}">
                <a16:creationId xmlns:a16="http://schemas.microsoft.com/office/drawing/2014/main" id="{731ED18C-41DB-4CC4-BAC3-7D6F1F80413A}"/>
              </a:ext>
            </a:extLst>
          </p:cNvPr>
          <p:cNvSpPr txBox="1"/>
          <p:nvPr userDrawn="1"/>
        </p:nvSpPr>
        <p:spPr>
          <a:xfrm>
            <a:off x="6853586" y="7020997"/>
            <a:ext cx="792088" cy="359271"/>
          </a:xfrm>
          <a:prstGeom prst="rect">
            <a:avLst/>
          </a:prstGeom>
          <a:noFill/>
        </p:spPr>
        <p:txBody>
          <a:bodyPr wrap="square" lIns="0" tIns="0" rIns="0" bIns="0" rtlCol="0" anchor="ctr" anchorCtr="0">
            <a:noAutofit/>
          </a:bodyPr>
          <a:lstStyle>
            <a:defPPr>
              <a:defRPr lang="fr-FR"/>
            </a:defPPr>
            <a:lvl1pPr marL="0" algn="l" defTabSz="1042207" rtl="0" eaLnBrk="1" latinLnBrk="0" hangingPunct="1">
              <a:defRPr sz="2100" kern="1200">
                <a:solidFill>
                  <a:schemeClr val="tx1"/>
                </a:solidFill>
                <a:latin typeface="+mn-lt"/>
                <a:ea typeface="+mn-ea"/>
                <a:cs typeface="+mn-cs"/>
              </a:defRPr>
            </a:lvl1pPr>
            <a:lvl2pPr marL="521104" algn="l" defTabSz="1042207" rtl="0" eaLnBrk="1" latinLnBrk="0" hangingPunct="1">
              <a:defRPr sz="2100" kern="1200">
                <a:solidFill>
                  <a:schemeClr val="tx1"/>
                </a:solidFill>
                <a:latin typeface="+mn-lt"/>
                <a:ea typeface="+mn-ea"/>
                <a:cs typeface="+mn-cs"/>
              </a:defRPr>
            </a:lvl2pPr>
            <a:lvl3pPr marL="1042207" algn="l" defTabSz="1042207" rtl="0" eaLnBrk="1" latinLnBrk="0" hangingPunct="1">
              <a:defRPr sz="2100" kern="1200">
                <a:solidFill>
                  <a:schemeClr val="tx1"/>
                </a:solidFill>
                <a:latin typeface="+mn-lt"/>
                <a:ea typeface="+mn-ea"/>
                <a:cs typeface="+mn-cs"/>
              </a:defRPr>
            </a:lvl3pPr>
            <a:lvl4pPr marL="1563311" algn="l" defTabSz="1042207" rtl="0" eaLnBrk="1" latinLnBrk="0" hangingPunct="1">
              <a:defRPr sz="2100" kern="1200">
                <a:solidFill>
                  <a:schemeClr val="tx1"/>
                </a:solidFill>
                <a:latin typeface="+mn-lt"/>
                <a:ea typeface="+mn-ea"/>
                <a:cs typeface="+mn-cs"/>
              </a:defRPr>
            </a:lvl4pPr>
            <a:lvl5pPr marL="2084415" algn="l" defTabSz="1042207" rtl="0" eaLnBrk="1" latinLnBrk="0" hangingPunct="1">
              <a:defRPr sz="2100" kern="1200">
                <a:solidFill>
                  <a:schemeClr val="tx1"/>
                </a:solidFill>
                <a:latin typeface="+mn-lt"/>
                <a:ea typeface="+mn-ea"/>
                <a:cs typeface="+mn-cs"/>
              </a:defRPr>
            </a:lvl5pPr>
            <a:lvl6pPr marL="2605518" algn="l" defTabSz="1042207" rtl="0" eaLnBrk="1" latinLnBrk="0" hangingPunct="1">
              <a:defRPr sz="2100" kern="1200">
                <a:solidFill>
                  <a:schemeClr val="tx1"/>
                </a:solidFill>
                <a:latin typeface="+mn-lt"/>
                <a:ea typeface="+mn-ea"/>
                <a:cs typeface="+mn-cs"/>
              </a:defRPr>
            </a:lvl6pPr>
            <a:lvl7pPr marL="3126617" algn="l" defTabSz="1042207" rtl="0" eaLnBrk="1" latinLnBrk="0" hangingPunct="1">
              <a:defRPr sz="2100" kern="1200">
                <a:solidFill>
                  <a:schemeClr val="tx1"/>
                </a:solidFill>
                <a:latin typeface="+mn-lt"/>
                <a:ea typeface="+mn-ea"/>
                <a:cs typeface="+mn-cs"/>
              </a:defRPr>
            </a:lvl7pPr>
            <a:lvl8pPr marL="3647724" algn="l" defTabSz="1042207" rtl="0" eaLnBrk="1" latinLnBrk="0" hangingPunct="1">
              <a:defRPr sz="2100" kern="1200">
                <a:solidFill>
                  <a:schemeClr val="tx1"/>
                </a:solidFill>
                <a:latin typeface="+mn-lt"/>
                <a:ea typeface="+mn-ea"/>
                <a:cs typeface="+mn-cs"/>
              </a:defRPr>
            </a:lvl8pPr>
            <a:lvl9pPr marL="4168830" algn="l" defTabSz="1042207" rtl="0" eaLnBrk="1" latinLnBrk="0" hangingPunct="1">
              <a:defRPr sz="2100" kern="1200">
                <a:solidFill>
                  <a:schemeClr val="tx1"/>
                </a:solidFill>
                <a:latin typeface="+mn-lt"/>
                <a:ea typeface="+mn-ea"/>
                <a:cs typeface="+mn-cs"/>
              </a:defRPr>
            </a:lvl9pPr>
          </a:lstStyle>
          <a:p>
            <a:pPr marL="0" marR="0" lvl="0" indent="0" algn="r" defTabSz="1040332" rtl="0" eaLnBrk="1" fontAlgn="auto" latinLnBrk="0" hangingPunct="1">
              <a:lnSpc>
                <a:spcPct val="100000"/>
              </a:lnSpc>
              <a:spcBef>
                <a:spcPts val="0"/>
              </a:spcBef>
              <a:spcAft>
                <a:spcPts val="0"/>
              </a:spcAft>
              <a:buClrTx/>
              <a:buSzTx/>
              <a:buFontTx/>
              <a:buNone/>
              <a:tabLst/>
              <a:defRPr/>
            </a:pPr>
            <a:endParaRPr lang="fr-FR" sz="1100" b="1">
              <a:solidFill>
                <a:srgbClr val="545457"/>
              </a:solidFill>
              <a:latin typeface="Calibri" panose="020F0502020204030204" pitchFamily="34" charset="0"/>
            </a:endParaRPr>
          </a:p>
        </p:txBody>
      </p:sp>
      <p:pic>
        <p:nvPicPr>
          <p:cNvPr id="22" name="Image 21">
            <a:extLst>
              <a:ext uri="{FF2B5EF4-FFF2-40B4-BE49-F238E27FC236}">
                <a16:creationId xmlns:a16="http://schemas.microsoft.com/office/drawing/2014/main" id="{2615DD96-79F8-4A41-8ED3-F6E3585E382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399100" y="7280299"/>
            <a:ext cx="559744" cy="257398"/>
          </a:xfrm>
          <a:prstGeom prst="rect">
            <a:avLst/>
          </a:prstGeom>
        </p:spPr>
      </p:pic>
      <p:pic>
        <p:nvPicPr>
          <p:cNvPr id="23" name="Picture 2" descr="Résultat de recherche d'images pour &quot;AMVALOR logo&quot;">
            <a:extLst>
              <a:ext uri="{FF2B5EF4-FFF2-40B4-BE49-F238E27FC236}">
                <a16:creationId xmlns:a16="http://schemas.microsoft.com/office/drawing/2014/main" id="{424BEA4E-CEDC-4910-82A0-42F13EEC52F2}"/>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047531" y="7302081"/>
            <a:ext cx="613237" cy="213834"/>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 24">
            <a:extLst>
              <a:ext uri="{FF2B5EF4-FFF2-40B4-BE49-F238E27FC236}">
                <a16:creationId xmlns:a16="http://schemas.microsoft.com/office/drawing/2014/main" id="{DDE6DDF8-04F9-4650-AED6-EA0104DE7614}"/>
              </a:ext>
            </a:extLst>
          </p:cNvPr>
          <p:cNvPicPr>
            <a:picLocks noChangeAspect="1"/>
          </p:cNvPicPr>
          <p:nvPr userDrawn="1"/>
        </p:nvPicPr>
        <p:blipFill>
          <a:blip r:embed="rId6"/>
          <a:stretch>
            <a:fillRect/>
          </a:stretch>
        </p:blipFill>
        <p:spPr>
          <a:xfrm>
            <a:off x="9651416" y="7272678"/>
            <a:ext cx="408961" cy="272641"/>
          </a:xfrm>
          <a:prstGeom prst="rect">
            <a:avLst/>
          </a:prstGeom>
        </p:spPr>
      </p:pic>
      <p:pic>
        <p:nvPicPr>
          <p:cNvPr id="26" name="Picture 6" descr="Résultat de recherche d'images pour &quot;digitall bordeaux&quot;">
            <a:extLst>
              <a:ext uri="{FF2B5EF4-FFF2-40B4-BE49-F238E27FC236}">
                <a16:creationId xmlns:a16="http://schemas.microsoft.com/office/drawing/2014/main" id="{78C99F61-5CDD-4DDF-8337-56809D224250}"/>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6593" t="19434" r="5118" b="34171"/>
          <a:stretch/>
        </p:blipFill>
        <p:spPr bwMode="auto">
          <a:xfrm>
            <a:off x="7707644" y="7319180"/>
            <a:ext cx="512762" cy="1796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Résultat de recherche d'images pour &quot;apesa&quot;">
            <a:extLst>
              <a:ext uri="{FF2B5EF4-FFF2-40B4-BE49-F238E27FC236}">
                <a16:creationId xmlns:a16="http://schemas.microsoft.com/office/drawing/2014/main" id="{8A2E14DC-7FF8-45D4-8914-AC90C1AE90BC}"/>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829791" y="7297221"/>
            <a:ext cx="794006" cy="22355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ADI2017-1.png">
            <a:extLst>
              <a:ext uri="{FF2B5EF4-FFF2-40B4-BE49-F238E27FC236}">
                <a16:creationId xmlns:a16="http://schemas.microsoft.com/office/drawing/2014/main" id="{16985580-AF45-43D1-BF3B-F76CC9C1EB7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201683" y="428218"/>
            <a:ext cx="595584" cy="320633"/>
          </a:xfrm>
          <a:prstGeom prst="rect">
            <a:avLst/>
          </a:prstGeom>
        </p:spPr>
      </p:pic>
      <p:pic>
        <p:nvPicPr>
          <p:cNvPr id="4" name="Image 3">
            <a:extLst>
              <a:ext uri="{FF2B5EF4-FFF2-40B4-BE49-F238E27FC236}">
                <a16:creationId xmlns:a16="http://schemas.microsoft.com/office/drawing/2014/main" id="{50BCD48A-5301-422D-B86E-44B4DD2B0F2D}"/>
              </a:ext>
            </a:extLst>
          </p:cNvPr>
          <p:cNvPicPr/>
          <p:nvPr userDrawn="1"/>
        </p:nvPicPr>
        <p:blipFill>
          <a:blip r:embed="rId10" cstate="print">
            <a:extLst>
              <a:ext uri="{28A0092B-C50C-407E-A947-70E740481C1C}">
                <a14:useLocalDpi xmlns:a14="http://schemas.microsoft.com/office/drawing/2010/main" val="0"/>
              </a:ext>
            </a:extLst>
          </a:blip>
          <a:stretch>
            <a:fillRect/>
          </a:stretch>
        </p:blipFill>
        <p:spPr>
          <a:xfrm>
            <a:off x="1933031" y="41150"/>
            <a:ext cx="467229" cy="301868"/>
          </a:xfrm>
          <a:prstGeom prst="rect">
            <a:avLst/>
          </a:prstGeom>
        </p:spPr>
      </p:pic>
      <p:sp>
        <p:nvSpPr>
          <p:cNvPr id="30" name="ZoneTexte 29">
            <a:extLst>
              <a:ext uri="{FF2B5EF4-FFF2-40B4-BE49-F238E27FC236}">
                <a16:creationId xmlns:a16="http://schemas.microsoft.com/office/drawing/2014/main" id="{D789D546-7ABD-49E9-A16E-BB3775E2C3EB}"/>
              </a:ext>
            </a:extLst>
          </p:cNvPr>
          <p:cNvSpPr txBox="1"/>
          <p:nvPr/>
        </p:nvSpPr>
        <p:spPr>
          <a:xfrm>
            <a:off x="16734" y="31774"/>
            <a:ext cx="2119334" cy="206629"/>
          </a:xfrm>
          <a:prstGeom prst="rect">
            <a:avLst/>
          </a:prstGeom>
          <a:noFill/>
        </p:spPr>
        <p:txBody>
          <a:bodyPr wrap="square" rtlCol="0">
            <a:spAutoFit/>
          </a:bodyPr>
          <a:lstStyle/>
          <a:p>
            <a:r>
              <a:rPr lang="fr-FR" sz="1200">
                <a:solidFill>
                  <a:schemeClr val="accent1">
                    <a:lumMod val="50000"/>
                  </a:schemeClr>
                </a:solidFill>
              </a:rPr>
              <a:t>Un programme financé par : </a:t>
            </a:r>
          </a:p>
        </p:txBody>
      </p:sp>
      <p:pic>
        <p:nvPicPr>
          <p:cNvPr id="5" name="Image 4">
            <a:extLst>
              <a:ext uri="{FF2B5EF4-FFF2-40B4-BE49-F238E27FC236}">
                <a16:creationId xmlns:a16="http://schemas.microsoft.com/office/drawing/2014/main" id="{DED13745-DDDC-4247-B966-51F0FB245158}"/>
              </a:ext>
            </a:extLst>
          </p:cNvPr>
          <p:cNvPicPr>
            <a:picLocks noChangeAspect="1"/>
          </p:cNvPicPr>
          <p:nvPr userDrawn="1"/>
        </p:nvPicPr>
        <p:blipFill>
          <a:blip r:embed="rId11"/>
          <a:stretch>
            <a:fillRect/>
          </a:stretch>
        </p:blipFill>
        <p:spPr>
          <a:xfrm>
            <a:off x="2457838" y="26281"/>
            <a:ext cx="722117" cy="301868"/>
          </a:xfrm>
          <a:prstGeom prst="rect">
            <a:avLst/>
          </a:prstGeom>
        </p:spPr>
      </p:pic>
      <p:pic>
        <p:nvPicPr>
          <p:cNvPr id="19" name="Image 18">
            <a:extLst>
              <a:ext uri="{FF2B5EF4-FFF2-40B4-BE49-F238E27FC236}">
                <a16:creationId xmlns:a16="http://schemas.microsoft.com/office/drawing/2014/main" id="{F616ADAA-15DA-4620-A87A-262663B826E0}"/>
              </a:ext>
            </a:extLst>
          </p:cNvPr>
          <p:cNvPicPr/>
          <p:nvPr userDrawn="1"/>
        </p:nvPicPr>
        <p:blipFill>
          <a:blip r:embed="rId12" cstate="print">
            <a:extLst>
              <a:ext uri="{28A0092B-C50C-407E-A947-70E740481C1C}">
                <a14:useLocalDpi xmlns:a14="http://schemas.microsoft.com/office/drawing/2010/main" val="0"/>
              </a:ext>
            </a:extLst>
          </a:blip>
          <a:stretch>
            <a:fillRect/>
          </a:stretch>
        </p:blipFill>
        <p:spPr>
          <a:xfrm>
            <a:off x="8255059" y="7319180"/>
            <a:ext cx="598709" cy="179636"/>
          </a:xfrm>
          <a:prstGeom prst="rect">
            <a:avLst/>
          </a:prstGeom>
          <a:ln>
            <a:noFill/>
          </a:ln>
        </p:spPr>
      </p:pic>
    </p:spTree>
    <p:extLst>
      <p:ext uri="{BB962C8B-B14F-4D97-AF65-F5344CB8AC3E}">
        <p14:creationId xmlns:p14="http://schemas.microsoft.com/office/powerpoint/2010/main" val="373690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A43DA88F-8581-4788-9CAB-75F249E04C1E}"/>
              </a:ext>
            </a:extLst>
          </p:cNvPr>
          <p:cNvSpPr/>
          <p:nvPr userDrawn="1">
            <p:custDataLst>
              <p:tags r:id="rId1"/>
            </p:custDataLst>
          </p:nvPr>
        </p:nvSpPr>
        <p:spPr>
          <a:xfrm>
            <a:off x="0" y="0"/>
            <a:ext cx="12700" cy="12700"/>
          </a:xfrm>
          <a:prstGeom prst="octagon">
            <a:avLst/>
          </a:prstGeom>
          <a:noFill/>
          <a:ln w="6350" cap="flat" cmpd="sng" algn="ctr">
            <a:noFill/>
            <a:prstDash val="solid"/>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63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Titre 1"/>
          <p:cNvSpPr>
            <a:spLocks noGrp="1"/>
          </p:cNvSpPr>
          <p:nvPr>
            <p:ph type="title"/>
          </p:nvPr>
        </p:nvSpPr>
        <p:spPr>
          <a:xfrm>
            <a:off x="767180" y="359044"/>
            <a:ext cx="7749461" cy="288001"/>
          </a:xfrm>
          <a:prstGeom prst="rect">
            <a:avLst/>
          </a:prstGeom>
        </p:spPr>
        <p:txBody>
          <a:bodyPr lIns="0" tIns="0" rIns="0" bIns="0" anchor="ctr" anchorCtr="0">
            <a:normAutofit/>
          </a:bodyPr>
          <a:lstStyle>
            <a:lvl1pPr algn="l">
              <a:defRPr sz="1600" b="1" cap="all" baseline="0">
                <a:solidFill>
                  <a:schemeClr val="accent1"/>
                </a:solidFill>
                <a:latin typeface="+mn-lt"/>
              </a:defRPr>
            </a:lvl1pPr>
          </a:lstStyle>
          <a:p>
            <a:r>
              <a:rPr lang="fr-FR"/>
              <a:t>Modifiez le style du titre</a:t>
            </a:r>
          </a:p>
        </p:txBody>
      </p:sp>
      <p:sp>
        <p:nvSpPr>
          <p:cNvPr id="3" name="Espace réservé du contenu 2"/>
          <p:cNvSpPr>
            <a:spLocks noGrp="1"/>
          </p:cNvSpPr>
          <p:nvPr>
            <p:ph idx="1" hasCustomPrompt="1"/>
          </p:nvPr>
        </p:nvSpPr>
        <p:spPr>
          <a:xfrm>
            <a:off x="1601490" y="2778626"/>
            <a:ext cx="8488943" cy="1008112"/>
          </a:xfrm>
          <a:prstGeom prst="rect">
            <a:avLst/>
          </a:prstGeom>
        </p:spPr>
        <p:txBody>
          <a:bodyPr/>
          <a:lstStyle>
            <a:lvl1pPr marL="0" indent="0">
              <a:buFontTx/>
              <a:buNone/>
              <a:defRPr sz="1400" b="1">
                <a:solidFill>
                  <a:schemeClr val="accent1"/>
                </a:solidFill>
                <a:latin typeface="Calibri" panose="020F0502020204030204" pitchFamily="34" charset="0"/>
              </a:defRPr>
            </a:lvl1pPr>
            <a:lvl2pPr marL="183351" indent="-183351">
              <a:buFont typeface="Wingdings" pitchFamily="2" charset="2"/>
              <a:buChar char="§"/>
              <a:defRPr sz="1400">
                <a:solidFill>
                  <a:schemeClr val="accent1"/>
                </a:solidFill>
                <a:latin typeface="Calibri" panose="020F0502020204030204" pitchFamily="34" charset="0"/>
              </a:defRPr>
            </a:lvl2pPr>
            <a:lvl3pPr marL="265378" indent="-265378">
              <a:buFont typeface="Wingdings" pitchFamily="2" charset="2"/>
              <a:buChar char="ü"/>
              <a:defRPr sz="1400">
                <a:solidFill>
                  <a:schemeClr val="accent1"/>
                </a:solidFill>
                <a:latin typeface="Calibri" panose="020F0502020204030204" pitchFamily="34" charset="0"/>
              </a:defRPr>
            </a:lvl3pPr>
            <a:lvl4pPr>
              <a:defRPr sz="1400">
                <a:solidFill>
                  <a:schemeClr val="tx1"/>
                </a:solidFill>
                <a:latin typeface="Arial Narrow" pitchFamily="34" charset="0"/>
              </a:defRPr>
            </a:lvl4pPr>
            <a:lvl5pPr>
              <a:defRPr sz="1400">
                <a:solidFill>
                  <a:schemeClr val="tx1"/>
                </a:solidFill>
                <a:latin typeface="Arial Narrow" pitchFamily="34" charset="0"/>
              </a:defRPr>
            </a:lvl5pPr>
          </a:lstStyle>
          <a:p>
            <a:pPr lvl="0"/>
            <a:r>
              <a:rPr lang="fr-FR" err="1"/>
              <a:t>Sss</a:t>
            </a:r>
            <a:endParaRPr lang="fr-FR"/>
          </a:p>
          <a:p>
            <a:pPr lvl="0"/>
            <a:r>
              <a:rPr lang="fr-FR" err="1"/>
              <a:t>Sss</a:t>
            </a:r>
            <a:endParaRPr lang="fr-FR"/>
          </a:p>
          <a:p>
            <a:pPr lvl="0"/>
            <a:r>
              <a:rPr lang="fr-FR" err="1"/>
              <a:t>Sss</a:t>
            </a:r>
            <a:endParaRPr lang="fr-FR"/>
          </a:p>
          <a:p>
            <a:pPr lvl="0"/>
            <a:r>
              <a:rPr lang="fr-FR" err="1"/>
              <a:t>sss</a:t>
            </a:r>
            <a:endParaRPr lang="fr-FR"/>
          </a:p>
        </p:txBody>
      </p:sp>
    </p:spTree>
    <p:extLst>
      <p:ext uri="{BB962C8B-B14F-4D97-AF65-F5344CB8AC3E}">
        <p14:creationId xmlns:p14="http://schemas.microsoft.com/office/powerpoint/2010/main" val="2342582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6045AE8-2C19-4D49-9CE8-CC3A8D33456E}"/>
              </a:ext>
            </a:extLst>
          </p:cNvPr>
          <p:cNvSpPr txBox="1"/>
          <p:nvPr userDrawn="1"/>
        </p:nvSpPr>
        <p:spPr>
          <a:xfrm rot="16200000">
            <a:off x="7466700" y="3885203"/>
            <a:ext cx="5976661" cy="294919"/>
          </a:xfrm>
          <a:prstGeom prst="rect">
            <a:avLst/>
          </a:prstGeom>
          <a:noFill/>
        </p:spPr>
        <p:txBody>
          <a:bodyPr wrap="square" lIns="0" tIns="0" rIns="0" bIns="0" rtlCol="0" anchor="ctr" anchorCtr="0">
            <a:noAutofit/>
          </a:bodyPr>
          <a:lstStyle/>
          <a:p>
            <a:pPr marL="0" marR="0" lvl="0" indent="0" algn="ctr" defTabSz="1042207" rtl="0" eaLnBrk="1" fontAlgn="auto" latinLnBrk="0" hangingPunct="1">
              <a:lnSpc>
                <a:spcPct val="100000"/>
              </a:lnSpc>
              <a:spcBef>
                <a:spcPts val="0"/>
              </a:spcBef>
              <a:spcAft>
                <a:spcPts val="0"/>
              </a:spcAft>
              <a:buClrTx/>
              <a:buSzTx/>
              <a:buFontTx/>
              <a:buNone/>
              <a:tabLst/>
              <a:defRPr/>
            </a:pPr>
            <a:r>
              <a:rPr lang="fr-FR" sz="800" b="1">
                <a:solidFill>
                  <a:schemeClr val="tx2"/>
                </a:solidFill>
                <a:latin typeface="Calibri" panose="020F0502020204030204" pitchFamily="34" charset="0"/>
              </a:rPr>
              <a:t>CONFIDENTIEL</a:t>
            </a:r>
            <a:r>
              <a:rPr lang="fr-FR" sz="800" b="1" baseline="0">
                <a:solidFill>
                  <a:schemeClr val="tx2"/>
                </a:solidFill>
                <a:latin typeface="Calibri" panose="020F0502020204030204" pitchFamily="34" charset="0"/>
              </a:rPr>
              <a:t> | Parcours régional d’accompagnement des entreprises vers l’Usine du Futur 2020-2022 – Nouvelle-Aquitaine</a:t>
            </a:r>
            <a:endParaRPr lang="fr-FR" sz="800" b="0" baseline="0">
              <a:solidFill>
                <a:schemeClr val="bg2">
                  <a:lumMod val="75000"/>
                </a:schemeClr>
              </a:solidFill>
              <a:latin typeface="Calibri" panose="020F0502020204030204" pitchFamily="34" charset="0"/>
            </a:endParaRPr>
          </a:p>
        </p:txBody>
      </p:sp>
    </p:spTree>
    <p:extLst>
      <p:ext uri="{BB962C8B-B14F-4D97-AF65-F5344CB8AC3E}">
        <p14:creationId xmlns:p14="http://schemas.microsoft.com/office/powerpoint/2010/main" val="3040336862"/>
      </p:ext>
    </p:extLst>
  </p:cSld>
  <p:clrMap bg1="lt1" tx1="dk1" bg2="lt2" tx2="dk2" accent1="accent1" accent2="accent2" accent3="accent3" accent4="accent4" accent5="accent5" accent6="accent6" hlink="hlink" folHlink="folHlink"/>
  <p:sldLayoutIdLst>
    <p:sldLayoutId id="2147483700" r:id="rId1"/>
    <p:sldLayoutId id="2147483699" r:id="rId2"/>
    <p:sldLayoutId id="2147483650" r:id="rId3"/>
    <p:sldLayoutId id="2147483701" r:id="rId4"/>
  </p:sldLayoutIdLst>
  <p:hf hdr="0" ftr="0" dt="0"/>
  <p:txStyles>
    <p:titleStyle>
      <a:lvl1pPr algn="ctr" defTabSz="1042207" rtl="0" eaLnBrk="1" latinLnBrk="0" hangingPunct="1">
        <a:spcBef>
          <a:spcPct val="0"/>
        </a:spcBef>
        <a:buNone/>
        <a:defRPr sz="5100" kern="1200">
          <a:solidFill>
            <a:schemeClr val="tx1"/>
          </a:solidFill>
          <a:latin typeface="+mj-lt"/>
          <a:ea typeface="+mj-ea"/>
          <a:cs typeface="+mj-cs"/>
        </a:defRPr>
      </a:lvl1pPr>
    </p:titleStyle>
    <p:bodyStyle>
      <a:lvl1pPr marL="390829" indent="-390829" algn="l" defTabSz="1042207"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46794" indent="-325689" algn="l" defTabSz="1042207"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02759" indent="-260550" algn="l" defTabSz="1042207"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3863" indent="-260550" algn="l" defTabSz="1042207"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4965" indent="-260550" algn="l" defTabSz="1042207"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6070" indent="-260550" algn="l" defTabSz="104220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7173" indent="-260550" algn="l" defTabSz="104220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8275" indent="-260550" algn="l" defTabSz="104220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9380" indent="-260550" algn="l" defTabSz="104220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42207" rtl="0" eaLnBrk="1" latinLnBrk="0" hangingPunct="1">
        <a:defRPr sz="2100" kern="1200">
          <a:solidFill>
            <a:schemeClr val="tx1"/>
          </a:solidFill>
          <a:latin typeface="+mn-lt"/>
          <a:ea typeface="+mn-ea"/>
          <a:cs typeface="+mn-cs"/>
        </a:defRPr>
      </a:lvl1pPr>
      <a:lvl2pPr marL="521104" algn="l" defTabSz="1042207" rtl="0" eaLnBrk="1" latinLnBrk="0" hangingPunct="1">
        <a:defRPr sz="2100" kern="1200">
          <a:solidFill>
            <a:schemeClr val="tx1"/>
          </a:solidFill>
          <a:latin typeface="+mn-lt"/>
          <a:ea typeface="+mn-ea"/>
          <a:cs typeface="+mn-cs"/>
        </a:defRPr>
      </a:lvl2pPr>
      <a:lvl3pPr marL="1042207" algn="l" defTabSz="1042207" rtl="0" eaLnBrk="1" latinLnBrk="0" hangingPunct="1">
        <a:defRPr sz="2100" kern="1200">
          <a:solidFill>
            <a:schemeClr val="tx1"/>
          </a:solidFill>
          <a:latin typeface="+mn-lt"/>
          <a:ea typeface="+mn-ea"/>
          <a:cs typeface="+mn-cs"/>
        </a:defRPr>
      </a:lvl3pPr>
      <a:lvl4pPr marL="1563311" algn="l" defTabSz="1042207" rtl="0" eaLnBrk="1" latinLnBrk="0" hangingPunct="1">
        <a:defRPr sz="2100" kern="1200">
          <a:solidFill>
            <a:schemeClr val="tx1"/>
          </a:solidFill>
          <a:latin typeface="+mn-lt"/>
          <a:ea typeface="+mn-ea"/>
          <a:cs typeface="+mn-cs"/>
        </a:defRPr>
      </a:lvl4pPr>
      <a:lvl5pPr marL="2084415" algn="l" defTabSz="1042207" rtl="0" eaLnBrk="1" latinLnBrk="0" hangingPunct="1">
        <a:defRPr sz="2100" kern="1200">
          <a:solidFill>
            <a:schemeClr val="tx1"/>
          </a:solidFill>
          <a:latin typeface="+mn-lt"/>
          <a:ea typeface="+mn-ea"/>
          <a:cs typeface="+mn-cs"/>
        </a:defRPr>
      </a:lvl5pPr>
      <a:lvl6pPr marL="2605518" algn="l" defTabSz="1042207" rtl="0" eaLnBrk="1" latinLnBrk="0" hangingPunct="1">
        <a:defRPr sz="2100" kern="1200">
          <a:solidFill>
            <a:schemeClr val="tx1"/>
          </a:solidFill>
          <a:latin typeface="+mn-lt"/>
          <a:ea typeface="+mn-ea"/>
          <a:cs typeface="+mn-cs"/>
        </a:defRPr>
      </a:lvl6pPr>
      <a:lvl7pPr marL="3126617" algn="l" defTabSz="1042207" rtl="0" eaLnBrk="1" latinLnBrk="0" hangingPunct="1">
        <a:defRPr sz="2100" kern="1200">
          <a:solidFill>
            <a:schemeClr val="tx1"/>
          </a:solidFill>
          <a:latin typeface="+mn-lt"/>
          <a:ea typeface="+mn-ea"/>
          <a:cs typeface="+mn-cs"/>
        </a:defRPr>
      </a:lvl7pPr>
      <a:lvl8pPr marL="3647724" algn="l" defTabSz="1042207" rtl="0" eaLnBrk="1" latinLnBrk="0" hangingPunct="1">
        <a:defRPr sz="2100" kern="1200">
          <a:solidFill>
            <a:schemeClr val="tx1"/>
          </a:solidFill>
          <a:latin typeface="+mn-lt"/>
          <a:ea typeface="+mn-ea"/>
          <a:cs typeface="+mn-cs"/>
        </a:defRPr>
      </a:lvl8pPr>
      <a:lvl9pPr marL="4168830" algn="l" defTabSz="104220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23.jpeg"/><Relationship Id="rId5" Type="http://schemas.openxmlformats.org/officeDocument/2006/relationships/image" Target="../media/image19.png"/><Relationship Id="rId10" Type="http://schemas.openxmlformats.org/officeDocument/2006/relationships/image" Target="../media/image8.png"/><Relationship Id="rId4" Type="http://schemas.openxmlformats.org/officeDocument/2006/relationships/image" Target="../media/image1.jpeg"/><Relationship Id="rId9" Type="http://schemas.openxmlformats.org/officeDocument/2006/relationships/image" Target="../media/image2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png"/><Relationship Id="rId5" Type="http://schemas.microsoft.com/office/2007/relationships/hdphoto" Target="../media/hdphoto1.wdp"/><Relationship Id="rId10" Type="http://schemas.openxmlformats.org/officeDocument/2006/relationships/chart" Target="../charts/chart8.xml"/><Relationship Id="rId4" Type="http://schemas.openxmlformats.org/officeDocument/2006/relationships/image" Target="../media/image4.png"/><Relationship Id="rId9" Type="http://schemas.openxmlformats.org/officeDocument/2006/relationships/image" Target="../media/image48.png"/></Relationships>
</file>

<file path=ppt/slides/_rels/slide3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3.xml"/><Relationship Id="rId5" Type="http://schemas.openxmlformats.org/officeDocument/2006/relationships/image" Target="../media/image52.sv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53.png"/><Relationship Id="rId1" Type="http://schemas.openxmlformats.org/officeDocument/2006/relationships/slideLayout" Target="../slideLayouts/slideLayout3.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s/_rels/slide3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54.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image" Target="../media/image56.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57.png"/><Relationship Id="rId4" Type="http://schemas.openxmlformats.org/officeDocument/2006/relationships/image" Target="../media/image3.png"/><Relationship Id="rId9" Type="http://schemas.microsoft.com/office/2007/relationships/hdphoto" Target="../media/hdphoto2.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0.jpeg"/><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11.png"/><Relationship Id="rId2" Type="http://schemas.openxmlformats.org/officeDocument/2006/relationships/image" Target="../media/image7.png"/><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1.jpeg"/><Relationship Id="rId5" Type="http://schemas.microsoft.com/office/2007/relationships/hdphoto" Target="../media/hdphoto4.wdp"/><Relationship Id="rId15" Type="http://schemas.openxmlformats.org/officeDocument/2006/relationships/image" Target="../media/image32.jpe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2.png"/><Relationship Id="rId14" Type="http://schemas.openxmlformats.org/officeDocument/2006/relationships/image" Target="../media/image31.png"/></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58.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2.wdp"/></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59.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60.png"/><Relationship Id="rId4" Type="http://schemas.openxmlformats.org/officeDocument/2006/relationships/image" Target="../media/image3.png"/><Relationship Id="rId9" Type="http://schemas.microsoft.com/office/2007/relationships/hdphoto" Target="../media/hdphoto2.wdp"/></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61.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57.png"/><Relationship Id="rId4" Type="http://schemas.openxmlformats.org/officeDocument/2006/relationships/image" Target="../media/image3.png"/><Relationship Id="rId9" Type="http://schemas.microsoft.com/office/2007/relationships/hdphoto" Target="../media/hdphoto2.wdp"/></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62.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2.wdp"/></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64.png"/></Relationships>
</file>

<file path=ppt/slides/_rels/slide4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png"/><Relationship Id="rId5" Type="http://schemas.microsoft.com/office/2007/relationships/hdphoto" Target="../media/hdphoto1.wdp"/><Relationship Id="rId10" Type="http://schemas.openxmlformats.org/officeDocument/2006/relationships/image" Target="../media/image65.png"/><Relationship Id="rId4" Type="http://schemas.openxmlformats.org/officeDocument/2006/relationships/image" Target="../media/image4.png"/><Relationship Id="rId9" Type="http://schemas.openxmlformats.org/officeDocument/2006/relationships/image" Target="../media/image60.png"/></Relationships>
</file>

<file path=ppt/slides/_rels/slide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7.png"/><Relationship Id="rId7" Type="http://schemas.microsoft.com/office/2007/relationships/hdphoto" Target="../media/hdphoto1.wdp"/><Relationship Id="rId2" Type="http://schemas.openxmlformats.org/officeDocument/2006/relationships/image" Target="../media/image66.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67.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2.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4.jpe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6.png"/><Relationship Id="rId4" Type="http://schemas.openxmlformats.org/officeDocument/2006/relationships/image" Target="../media/image35.jpeg"/></Relationships>
</file>

<file path=ppt/slides/_rels/slide5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png"/><Relationship Id="rId5" Type="http://schemas.microsoft.com/office/2007/relationships/hdphoto" Target="../media/hdphoto1.wdp"/><Relationship Id="rId10" Type="http://schemas.openxmlformats.org/officeDocument/2006/relationships/image" Target="../media/image69.png"/><Relationship Id="rId4" Type="http://schemas.openxmlformats.org/officeDocument/2006/relationships/image" Target="../media/image4.png"/><Relationship Id="rId9" Type="http://schemas.openxmlformats.org/officeDocument/2006/relationships/image" Target="../media/image60.png"/></Relationships>
</file>

<file path=ppt/slides/_rels/slide5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7.png"/><Relationship Id="rId7" Type="http://schemas.openxmlformats.org/officeDocument/2006/relationships/image" Target="../media/image5.png"/><Relationship Id="rId2" Type="http://schemas.openxmlformats.org/officeDocument/2006/relationships/image" Target="../media/image70.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2.png"/><Relationship Id="rId9" Type="http://schemas.microsoft.com/office/2007/relationships/hdphoto" Target="../media/hdphoto2.wdp"/></Relationships>
</file>

<file path=ppt/slides/_rels/slide5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71.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2.wdp"/></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7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image" Target="../media/image73.png"/><Relationship Id="rId16" Type="http://schemas.openxmlformats.org/officeDocument/2006/relationships/image" Target="../media/image79.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74.png"/><Relationship Id="rId5" Type="http://schemas.openxmlformats.org/officeDocument/2006/relationships/image" Target="../media/image4.png"/><Relationship Id="rId15" Type="http://schemas.openxmlformats.org/officeDocument/2006/relationships/image" Target="../media/image78.png"/><Relationship Id="rId10" Type="http://schemas.openxmlformats.org/officeDocument/2006/relationships/image" Target="../media/image60.png"/><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77.png"/></Relationships>
</file>

<file path=ppt/slides/_rels/slide5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7.png"/><Relationship Id="rId7" Type="http://schemas.openxmlformats.org/officeDocument/2006/relationships/image" Target="../media/image5.png"/><Relationship Id="rId2" Type="http://schemas.openxmlformats.org/officeDocument/2006/relationships/image" Target="../media/image81.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2.png"/><Relationship Id="rId9" Type="http://schemas.microsoft.com/office/2007/relationships/hdphoto" Target="../media/hdphoto2.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8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6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83.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png"/><Relationship Id="rId5" Type="http://schemas.microsoft.com/office/2007/relationships/hdphoto" Target="../media/hdphoto1.wdp"/><Relationship Id="rId10" Type="http://schemas.openxmlformats.org/officeDocument/2006/relationships/image" Target="../media/image84.png"/><Relationship Id="rId4" Type="http://schemas.openxmlformats.org/officeDocument/2006/relationships/image" Target="../media/image4.png"/><Relationship Id="rId9" Type="http://schemas.openxmlformats.org/officeDocument/2006/relationships/image" Target="../media/image60.png"/></Relationships>
</file>

<file path=ppt/slides/_rels/slide6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7.png"/><Relationship Id="rId7" Type="http://schemas.openxmlformats.org/officeDocument/2006/relationships/image" Target="../media/image5.png"/><Relationship Id="rId2" Type="http://schemas.openxmlformats.org/officeDocument/2006/relationships/image" Target="../media/image85.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2.png"/><Relationship Id="rId9" Type="http://schemas.microsoft.com/office/2007/relationships/hdphoto" Target="../media/hdphoto2.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86.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90.png"/><Relationship Id="rId18" Type="http://schemas.openxmlformats.org/officeDocument/2006/relationships/image" Target="../media/image95.jpeg"/><Relationship Id="rId3" Type="http://schemas.openxmlformats.org/officeDocument/2006/relationships/tags" Target="../tags/tag4.xml"/><Relationship Id="rId21" Type="http://schemas.openxmlformats.org/officeDocument/2006/relationships/image" Target="../media/image98.png"/><Relationship Id="rId7" Type="http://schemas.openxmlformats.org/officeDocument/2006/relationships/tags" Target="../tags/tag8.xml"/><Relationship Id="rId12" Type="http://schemas.openxmlformats.org/officeDocument/2006/relationships/image" Target="../media/image89.png"/><Relationship Id="rId17" Type="http://schemas.openxmlformats.org/officeDocument/2006/relationships/image" Target="../media/image94.png"/><Relationship Id="rId2" Type="http://schemas.openxmlformats.org/officeDocument/2006/relationships/tags" Target="../tags/tag3.xml"/><Relationship Id="rId16" Type="http://schemas.openxmlformats.org/officeDocument/2006/relationships/image" Target="../media/image93.png"/><Relationship Id="rId20" Type="http://schemas.openxmlformats.org/officeDocument/2006/relationships/image" Target="../media/image97.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88.png"/><Relationship Id="rId24" Type="http://schemas.openxmlformats.org/officeDocument/2006/relationships/image" Target="../media/image101.png"/><Relationship Id="rId5" Type="http://schemas.openxmlformats.org/officeDocument/2006/relationships/tags" Target="../tags/tag6.xml"/><Relationship Id="rId15" Type="http://schemas.openxmlformats.org/officeDocument/2006/relationships/image" Target="../media/image92.png"/><Relationship Id="rId23" Type="http://schemas.openxmlformats.org/officeDocument/2006/relationships/image" Target="../media/image100.jpeg"/><Relationship Id="rId10" Type="http://schemas.openxmlformats.org/officeDocument/2006/relationships/image" Target="../media/image87.png"/><Relationship Id="rId19" Type="http://schemas.openxmlformats.org/officeDocument/2006/relationships/image" Target="../media/image96.png"/><Relationship Id="rId4" Type="http://schemas.openxmlformats.org/officeDocument/2006/relationships/tags" Target="../tags/tag5.xml"/><Relationship Id="rId9" Type="http://schemas.openxmlformats.org/officeDocument/2006/relationships/slideLayout" Target="../slideLayouts/slideLayout3.xml"/><Relationship Id="rId14" Type="http://schemas.openxmlformats.org/officeDocument/2006/relationships/image" Target="../media/image91.png"/><Relationship Id="rId22" Type="http://schemas.openxmlformats.org/officeDocument/2006/relationships/image" Target="../media/image99.png"/></Relationships>
</file>

<file path=ppt/slides/_rels/slide66.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png"/><Relationship Id="rId1" Type="http://schemas.openxmlformats.org/officeDocument/2006/relationships/slideLayout" Target="../slideLayouts/slideLayout3.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6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8.jpeg"/></Relationships>
</file>

<file path=ppt/slides/_rels/slide68.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2.emf"/><Relationship Id="rId5" Type="http://schemas.openxmlformats.org/officeDocument/2006/relationships/image" Target="../media/image111.jpeg"/><Relationship Id="rId4" Type="http://schemas.openxmlformats.org/officeDocument/2006/relationships/image" Target="../media/image110.emf"/></Relationships>
</file>

<file path=ppt/slides/_rels/slide6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116.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70.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12.xml"/><Relationship Id="rId7" Type="http://schemas.openxmlformats.org/officeDocument/2006/relationships/slideLayout" Target="../slideLayouts/slideLayout4.xml"/><Relationship Id="rId12" Type="http://schemas.openxmlformats.org/officeDocument/2006/relationships/image" Target="../media/image120.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119.png"/><Relationship Id="rId5" Type="http://schemas.openxmlformats.org/officeDocument/2006/relationships/tags" Target="../tags/tag14.xml"/><Relationship Id="rId10" Type="http://schemas.openxmlformats.org/officeDocument/2006/relationships/image" Target="../media/image118.png"/><Relationship Id="rId4" Type="http://schemas.openxmlformats.org/officeDocument/2006/relationships/tags" Target="../tags/tag13.xml"/><Relationship Id="rId9" Type="http://schemas.openxmlformats.org/officeDocument/2006/relationships/image" Target="../media/image117.png"/></Relationships>
</file>

<file path=ppt/slides/_rels/slide7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www.referentiel-idf.org/nouvelleaquitaine" TargetMode="External"/><Relationship Id="rId3" Type="http://schemas.openxmlformats.org/officeDocument/2006/relationships/slideLayout" Target="../slideLayouts/slideLayout3.xml"/><Relationship Id="rId7" Type="http://schemas.microsoft.com/office/2007/relationships/hdphoto" Target="../media/hdphoto1.wdp"/><Relationship Id="rId12" Type="http://schemas.openxmlformats.org/officeDocument/2006/relationships/image" Target="../media/image12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png"/><Relationship Id="rId11" Type="http://schemas.openxmlformats.org/officeDocument/2006/relationships/image" Target="../media/image121.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s>
</file>

<file path=ppt/slides/_rels/slide7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png"/><Relationship Id="rId5" Type="http://schemas.microsoft.com/office/2007/relationships/hdphoto" Target="../media/hdphoto1.wdp"/><Relationship Id="rId10" Type="http://schemas.openxmlformats.org/officeDocument/2006/relationships/chart" Target="../charts/chart10.xml"/><Relationship Id="rId4" Type="http://schemas.openxmlformats.org/officeDocument/2006/relationships/image" Target="../media/image4.png"/><Relationship Id="rId9" Type="http://schemas.openxmlformats.org/officeDocument/2006/relationships/chart" Target="../charts/chart9.xml"/></Relationships>
</file>

<file path=ppt/slides/_rels/slide7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chart" Target="../charts/chart11.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 Id="rId4" Type="http://schemas.microsoft.com/office/2007/relationships/hdphoto" Target="../media/hdphoto2.wdp"/></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 Id="rId4" Type="http://schemas.microsoft.com/office/2007/relationships/hdphoto" Target="../media/hdphoto2.wdp"/></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 Id="rId4" Type="http://schemas.microsoft.com/office/2007/relationships/hdphoto" Target="../media/hdphoto2.wdp"/></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2941A8B5-34A2-4E31-9E00-1C77EBD1D067}"/>
              </a:ext>
            </a:extLst>
          </p:cNvPr>
          <p:cNvSpPr txBox="1"/>
          <p:nvPr/>
        </p:nvSpPr>
        <p:spPr>
          <a:xfrm>
            <a:off x="5822996" y="2760578"/>
            <a:ext cx="4373055" cy="461665"/>
          </a:xfrm>
          <a:prstGeom prst="rect">
            <a:avLst/>
          </a:prstGeom>
          <a:solidFill>
            <a:schemeClr val="bg1"/>
          </a:solidFill>
        </p:spPr>
        <p:txBody>
          <a:bodyPr wrap="square" rtlCol="0">
            <a:spAutoFit/>
          </a:bodyPr>
          <a:lstStyle/>
          <a:p>
            <a:r>
              <a:rPr lang="fr-FR" sz="2400" b="1" dirty="0">
                <a:solidFill>
                  <a:srgbClr val="002060"/>
                </a:solidFill>
              </a:rPr>
              <a:t>Rapport final des AMI 7 à 12</a:t>
            </a:r>
          </a:p>
        </p:txBody>
      </p:sp>
      <p:sp>
        <p:nvSpPr>
          <p:cNvPr id="41" name="ZoneTexte 40">
            <a:extLst>
              <a:ext uri="{FF2B5EF4-FFF2-40B4-BE49-F238E27FC236}">
                <a16:creationId xmlns:a16="http://schemas.microsoft.com/office/drawing/2014/main" id="{B4CAC8E5-57C5-4164-BAC5-90782C02EAF5}"/>
              </a:ext>
            </a:extLst>
          </p:cNvPr>
          <p:cNvSpPr txBox="1"/>
          <p:nvPr/>
        </p:nvSpPr>
        <p:spPr>
          <a:xfrm>
            <a:off x="5822997" y="3474023"/>
            <a:ext cx="4373055" cy="307777"/>
          </a:xfrm>
          <a:prstGeom prst="rect">
            <a:avLst/>
          </a:prstGeom>
          <a:solidFill>
            <a:schemeClr val="bg1"/>
          </a:solidFill>
        </p:spPr>
        <p:txBody>
          <a:bodyPr wrap="square" rtlCol="0">
            <a:spAutoFit/>
          </a:bodyPr>
          <a:lstStyle/>
          <a:p>
            <a:r>
              <a:rPr lang="fr-FR" sz="1400" b="1" dirty="0">
                <a:solidFill>
                  <a:srgbClr val="002060"/>
                </a:solidFill>
              </a:rPr>
              <a:t>Réunion Teams, le 07/06/24</a:t>
            </a:r>
          </a:p>
        </p:txBody>
      </p:sp>
      <p:grpSp>
        <p:nvGrpSpPr>
          <p:cNvPr id="42" name="Groupe 41">
            <a:extLst>
              <a:ext uri="{FF2B5EF4-FFF2-40B4-BE49-F238E27FC236}">
                <a16:creationId xmlns:a16="http://schemas.microsoft.com/office/drawing/2014/main" id="{5D04D232-4B66-47E6-98AB-63C2FA787DE4}"/>
              </a:ext>
            </a:extLst>
          </p:cNvPr>
          <p:cNvGrpSpPr/>
          <p:nvPr/>
        </p:nvGrpSpPr>
        <p:grpSpPr>
          <a:xfrm>
            <a:off x="8678950" y="6667799"/>
            <a:ext cx="2119334" cy="844836"/>
            <a:chOff x="7961378" y="6325043"/>
            <a:chExt cx="2841096" cy="1132553"/>
          </a:xfrm>
        </p:grpSpPr>
        <p:pic>
          <p:nvPicPr>
            <p:cNvPr id="43" name="Picture 2" descr="Charte graphique de la communication gouvernementale en France — Wikipédia">
              <a:extLst>
                <a:ext uri="{FF2B5EF4-FFF2-40B4-BE49-F238E27FC236}">
                  <a16:creationId xmlns:a16="http://schemas.microsoft.com/office/drawing/2014/main" id="{15CB4AE9-C1E3-47AB-A380-5FCD479134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4801" y="6599802"/>
              <a:ext cx="1061626" cy="857794"/>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 43">
              <a:extLst>
                <a:ext uri="{FF2B5EF4-FFF2-40B4-BE49-F238E27FC236}">
                  <a16:creationId xmlns:a16="http://schemas.microsoft.com/office/drawing/2014/main" id="{3548E5B3-97B5-4E65-9B62-A3C0B39A09DD}"/>
                </a:ext>
              </a:extLst>
            </p:cNvPr>
            <p:cNvPicPr>
              <a:picLocks noChangeAspect="1"/>
            </p:cNvPicPr>
            <p:nvPr/>
          </p:nvPicPr>
          <p:blipFill>
            <a:blip r:embed="rId3"/>
            <a:stretch>
              <a:fillRect/>
            </a:stretch>
          </p:blipFill>
          <p:spPr>
            <a:xfrm>
              <a:off x="8061120" y="6726376"/>
              <a:ext cx="1446406" cy="604645"/>
            </a:xfrm>
            <a:prstGeom prst="rect">
              <a:avLst/>
            </a:prstGeom>
          </p:spPr>
        </p:pic>
        <p:sp>
          <p:nvSpPr>
            <p:cNvPr id="45" name="ZoneTexte 44">
              <a:extLst>
                <a:ext uri="{FF2B5EF4-FFF2-40B4-BE49-F238E27FC236}">
                  <a16:creationId xmlns:a16="http://schemas.microsoft.com/office/drawing/2014/main" id="{0EDCACCA-B826-4AFB-BA20-151819FDB01C}"/>
                </a:ext>
              </a:extLst>
            </p:cNvPr>
            <p:cNvSpPr txBox="1"/>
            <p:nvPr/>
          </p:nvSpPr>
          <p:spPr>
            <a:xfrm>
              <a:off x="7961378" y="6325043"/>
              <a:ext cx="2841096" cy="276999"/>
            </a:xfrm>
            <a:prstGeom prst="rect">
              <a:avLst/>
            </a:prstGeom>
            <a:noFill/>
          </p:spPr>
          <p:txBody>
            <a:bodyPr wrap="square" rtlCol="0">
              <a:spAutoFit/>
            </a:bodyPr>
            <a:lstStyle/>
            <a:p>
              <a:r>
                <a:rPr lang="fr-FR" sz="1200">
                  <a:solidFill>
                    <a:schemeClr val="accent1">
                      <a:lumMod val="50000"/>
                    </a:schemeClr>
                  </a:solidFill>
                </a:rPr>
                <a:t>Un programme financé par : </a:t>
              </a:r>
            </a:p>
          </p:txBody>
        </p:sp>
      </p:grpSp>
      <p:pic>
        <p:nvPicPr>
          <p:cNvPr id="46" name="Image 45">
            <a:extLst>
              <a:ext uri="{FF2B5EF4-FFF2-40B4-BE49-F238E27FC236}">
                <a16:creationId xmlns:a16="http://schemas.microsoft.com/office/drawing/2014/main" id="{8B3AFF24-B194-4E6F-9A73-117FCEBC99E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24444" y="304536"/>
            <a:ext cx="1345880" cy="618902"/>
          </a:xfrm>
          <a:prstGeom prst="rect">
            <a:avLst/>
          </a:prstGeom>
        </p:spPr>
      </p:pic>
      <p:sp>
        <p:nvSpPr>
          <p:cNvPr id="47" name="ZoneTexte 46">
            <a:extLst>
              <a:ext uri="{FF2B5EF4-FFF2-40B4-BE49-F238E27FC236}">
                <a16:creationId xmlns:a16="http://schemas.microsoft.com/office/drawing/2014/main" id="{B937CC34-DBD6-47F9-B45A-CAF1BDDDDBD9}"/>
              </a:ext>
            </a:extLst>
          </p:cNvPr>
          <p:cNvSpPr txBox="1"/>
          <p:nvPr/>
        </p:nvSpPr>
        <p:spPr>
          <a:xfrm>
            <a:off x="7941616" y="74641"/>
            <a:ext cx="2318695" cy="338554"/>
          </a:xfrm>
          <a:prstGeom prst="rect">
            <a:avLst/>
          </a:prstGeom>
          <a:noFill/>
        </p:spPr>
        <p:txBody>
          <a:bodyPr wrap="square" rtlCol="0">
            <a:spAutoFit/>
          </a:bodyPr>
          <a:lstStyle/>
          <a:p>
            <a:r>
              <a:rPr lang="fr-FR" sz="1600" b="1">
                <a:solidFill>
                  <a:srgbClr val="002060"/>
                </a:solidFill>
              </a:rPr>
              <a:t>en partenariat avec : </a:t>
            </a:r>
          </a:p>
        </p:txBody>
      </p:sp>
      <p:grpSp>
        <p:nvGrpSpPr>
          <p:cNvPr id="48" name="Groupe 47">
            <a:extLst>
              <a:ext uri="{FF2B5EF4-FFF2-40B4-BE49-F238E27FC236}">
                <a16:creationId xmlns:a16="http://schemas.microsoft.com/office/drawing/2014/main" id="{42F29CCD-6F3A-43D8-A185-7381178103D6}"/>
              </a:ext>
            </a:extLst>
          </p:cNvPr>
          <p:cNvGrpSpPr/>
          <p:nvPr/>
        </p:nvGrpSpPr>
        <p:grpSpPr>
          <a:xfrm>
            <a:off x="7596351" y="498752"/>
            <a:ext cx="2606535" cy="400426"/>
            <a:chOff x="4648833" y="3091773"/>
            <a:chExt cx="4868823" cy="805996"/>
          </a:xfrm>
        </p:grpSpPr>
        <p:pic>
          <p:nvPicPr>
            <p:cNvPr id="49" name="Picture 2" descr="Résultat de recherche d'images pour &quot;AMVALOR logo&quot;">
              <a:extLst>
                <a:ext uri="{FF2B5EF4-FFF2-40B4-BE49-F238E27FC236}">
                  <a16:creationId xmlns:a16="http://schemas.microsoft.com/office/drawing/2014/main" id="{7CB3BB01-AEAA-4B23-98BC-84ADAF5FF9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833" y="3217365"/>
              <a:ext cx="1591098" cy="554811"/>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e 49">
              <a:extLst>
                <a:ext uri="{FF2B5EF4-FFF2-40B4-BE49-F238E27FC236}">
                  <a16:creationId xmlns:a16="http://schemas.microsoft.com/office/drawing/2014/main" id="{EAACF606-1403-48DF-B2D5-30EBFDD3FB7E}"/>
                </a:ext>
              </a:extLst>
            </p:cNvPr>
            <p:cNvGrpSpPr/>
            <p:nvPr/>
          </p:nvGrpSpPr>
          <p:grpSpPr>
            <a:xfrm>
              <a:off x="8381473" y="3159831"/>
              <a:ext cx="1136183" cy="661732"/>
              <a:chOff x="9040818" y="377510"/>
              <a:chExt cx="1378662" cy="872127"/>
            </a:xfrm>
          </p:grpSpPr>
          <p:pic>
            <p:nvPicPr>
              <p:cNvPr id="54" name="Image 53">
                <a:extLst>
                  <a:ext uri="{FF2B5EF4-FFF2-40B4-BE49-F238E27FC236}">
                    <a16:creationId xmlns:a16="http://schemas.microsoft.com/office/drawing/2014/main" id="{4A8FD964-7EC3-4BC0-89C8-BA9196EA5F51}"/>
                  </a:ext>
                </a:extLst>
              </p:cNvPr>
              <p:cNvPicPr>
                <a:picLocks noChangeAspect="1"/>
              </p:cNvPicPr>
              <p:nvPr/>
            </p:nvPicPr>
            <p:blipFill>
              <a:blip r:embed="rId6"/>
              <a:stretch>
                <a:fillRect/>
              </a:stretch>
            </p:blipFill>
            <p:spPr>
              <a:xfrm>
                <a:off x="9367179" y="765677"/>
                <a:ext cx="725941" cy="483960"/>
              </a:xfrm>
              <a:prstGeom prst="rect">
                <a:avLst/>
              </a:prstGeom>
            </p:spPr>
          </p:pic>
          <p:pic>
            <p:nvPicPr>
              <p:cNvPr id="55" name="Picture 8" descr="Résultat de recherche d'images pour &quot;apesa&quot;">
                <a:extLst>
                  <a:ext uri="{FF2B5EF4-FFF2-40B4-BE49-F238E27FC236}">
                    <a16:creationId xmlns:a16="http://schemas.microsoft.com/office/drawing/2014/main" id="{F0CE1939-0838-46F0-9332-531F919A6A1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40818" y="377510"/>
                <a:ext cx="1378662" cy="3881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e 50">
              <a:extLst>
                <a:ext uri="{FF2B5EF4-FFF2-40B4-BE49-F238E27FC236}">
                  <a16:creationId xmlns:a16="http://schemas.microsoft.com/office/drawing/2014/main" id="{7C85187D-2F42-471B-8779-47EEC977CFD3}"/>
                </a:ext>
              </a:extLst>
            </p:cNvPr>
            <p:cNvGrpSpPr/>
            <p:nvPr/>
          </p:nvGrpSpPr>
          <p:grpSpPr>
            <a:xfrm>
              <a:off x="6588132" y="3091773"/>
              <a:ext cx="1266514" cy="805996"/>
              <a:chOff x="6147905" y="539006"/>
              <a:chExt cx="1266514" cy="805996"/>
            </a:xfrm>
          </p:grpSpPr>
          <p:pic>
            <p:nvPicPr>
              <p:cNvPr id="52" name="Picture 6" descr="Résultat de recherche d'images pour &quot;digitall bordeaux&quot;">
                <a:extLst>
                  <a:ext uri="{FF2B5EF4-FFF2-40B4-BE49-F238E27FC236}">
                    <a16:creationId xmlns:a16="http://schemas.microsoft.com/office/drawing/2014/main" id="{3BA1C2ED-74C8-4566-9C51-CF79C6F6948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593" t="19434" r="5118" b="34171"/>
              <a:stretch/>
            </p:blipFill>
            <p:spPr bwMode="auto">
              <a:xfrm>
                <a:off x="6193355" y="539006"/>
                <a:ext cx="1166581" cy="408688"/>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 52">
                <a:extLst>
                  <a:ext uri="{FF2B5EF4-FFF2-40B4-BE49-F238E27FC236}">
                    <a16:creationId xmlns:a16="http://schemas.microsoft.com/office/drawing/2014/main" id="{DFC720D6-3D1F-45B8-8681-E914401194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7905" y="1024114"/>
                <a:ext cx="1266514" cy="320888"/>
              </a:xfrm>
              <a:prstGeom prst="rect">
                <a:avLst/>
              </a:prstGeom>
            </p:spPr>
          </p:pic>
        </p:grpSp>
      </p:grpSp>
      <p:pic>
        <p:nvPicPr>
          <p:cNvPr id="56" name="Image 55">
            <a:extLst>
              <a:ext uri="{FF2B5EF4-FFF2-40B4-BE49-F238E27FC236}">
                <a16:creationId xmlns:a16="http://schemas.microsoft.com/office/drawing/2014/main" id="{9DBDF564-D25B-4480-9106-AA69C852423F}"/>
              </a:ext>
            </a:extLst>
          </p:cNvPr>
          <p:cNvPicPr>
            <a:picLocks noChangeAspect="1"/>
          </p:cNvPicPr>
          <p:nvPr/>
        </p:nvPicPr>
        <p:blipFill>
          <a:blip r:embed="rId3"/>
          <a:stretch>
            <a:fillRect/>
          </a:stretch>
        </p:blipFill>
        <p:spPr>
          <a:xfrm>
            <a:off x="845639" y="237303"/>
            <a:ext cx="1923439" cy="804061"/>
          </a:xfrm>
          <a:prstGeom prst="rect">
            <a:avLst/>
          </a:prstGeom>
        </p:spPr>
      </p:pic>
      <p:pic>
        <p:nvPicPr>
          <p:cNvPr id="57" name="Image 56">
            <a:extLst>
              <a:ext uri="{FF2B5EF4-FFF2-40B4-BE49-F238E27FC236}">
                <a16:creationId xmlns:a16="http://schemas.microsoft.com/office/drawing/2014/main" id="{DE25D730-E038-45D3-971E-0570E34D81C4}"/>
              </a:ext>
            </a:extLst>
          </p:cNvPr>
          <p:cNvPicPr>
            <a:picLocks noChangeAspect="1"/>
          </p:cNvPicPr>
          <p:nvPr/>
        </p:nvPicPr>
        <p:blipFill>
          <a:blip r:embed="rId10"/>
          <a:stretch>
            <a:fillRect/>
          </a:stretch>
        </p:blipFill>
        <p:spPr>
          <a:xfrm>
            <a:off x="3227747" y="269230"/>
            <a:ext cx="2181660" cy="752475"/>
          </a:xfrm>
          <a:prstGeom prst="rect">
            <a:avLst/>
          </a:prstGeom>
        </p:spPr>
      </p:pic>
      <p:cxnSp>
        <p:nvCxnSpPr>
          <p:cNvPr id="58" name="Connecteur droit 57">
            <a:extLst>
              <a:ext uri="{FF2B5EF4-FFF2-40B4-BE49-F238E27FC236}">
                <a16:creationId xmlns:a16="http://schemas.microsoft.com/office/drawing/2014/main" id="{062E16FE-D9DD-4338-ACDA-2B0D5511DE67}"/>
              </a:ext>
            </a:extLst>
          </p:cNvPr>
          <p:cNvCxnSpPr>
            <a:cxnSpLocks/>
          </p:cNvCxnSpPr>
          <p:nvPr/>
        </p:nvCxnSpPr>
        <p:spPr>
          <a:xfrm flipV="1">
            <a:off x="413906" y="1183770"/>
            <a:ext cx="9864000" cy="634"/>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Image 10" descr="Une image contenant personne, intérieur, homme, table&#10;&#10;Description générée automatiquement">
            <a:extLst>
              <a:ext uri="{FF2B5EF4-FFF2-40B4-BE49-F238E27FC236}">
                <a16:creationId xmlns:a16="http://schemas.microsoft.com/office/drawing/2014/main" id="{842B954C-FC99-451D-8447-76F2D57A82B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81230" y="1768569"/>
            <a:ext cx="5292882" cy="3530311"/>
          </a:xfrm>
          <a:prstGeom prst="rect">
            <a:avLst/>
          </a:prstGeom>
          <a:effectLst>
            <a:reflection blurRad="6350" stA="52000" endA="300" endPos="35000" dir="5400000" sy="-100000" algn="bl" rotWithShape="0"/>
          </a:effectLst>
        </p:spPr>
      </p:pic>
      <p:sp>
        <p:nvSpPr>
          <p:cNvPr id="12" name="ZoneTexte 11">
            <a:extLst>
              <a:ext uri="{FF2B5EF4-FFF2-40B4-BE49-F238E27FC236}">
                <a16:creationId xmlns:a16="http://schemas.microsoft.com/office/drawing/2014/main" id="{01568070-A607-450F-8633-4A1592637CB2}"/>
              </a:ext>
            </a:extLst>
          </p:cNvPr>
          <p:cNvSpPr txBox="1"/>
          <p:nvPr/>
        </p:nvSpPr>
        <p:spPr>
          <a:xfrm>
            <a:off x="357124" y="5503023"/>
            <a:ext cx="4941093" cy="1016876"/>
          </a:xfrm>
          <a:prstGeom prst="rect">
            <a:avLst/>
          </a:prstGeom>
          <a:solidFill>
            <a:schemeClr val="bg1">
              <a:alpha val="75000"/>
            </a:schemeClr>
          </a:solidFill>
        </p:spPr>
        <p:txBody>
          <a:bodyPr wrap="square" lIns="92642" tIns="46321" rIns="92642" bIns="46321" rtlCol="0">
            <a:spAutoFit/>
          </a:bodyPr>
          <a:lstStyle/>
          <a:p>
            <a:pPr algn="ctr"/>
            <a:r>
              <a:rPr lang="fr-FR" sz="2000" b="1">
                <a:solidFill>
                  <a:srgbClr val="002060"/>
                </a:solidFill>
                <a:cs typeface="Arial" pitchFamily="34" charset="0"/>
              </a:rPr>
              <a:t>Analyse de la performance globale des entreprises industrielles de la Région dans le cadre du plan « Usine du Futur 2022 »</a:t>
            </a:r>
          </a:p>
        </p:txBody>
      </p:sp>
    </p:spTree>
    <p:extLst>
      <p:ext uri="{BB962C8B-B14F-4D97-AF65-F5344CB8AC3E}">
        <p14:creationId xmlns:p14="http://schemas.microsoft.com/office/powerpoint/2010/main" val="1319212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9DAEB2-C8AC-4716-9BFC-F3C5A95C8B20}"/>
              </a:ext>
            </a:extLst>
          </p:cNvPr>
          <p:cNvSpPr>
            <a:spLocks noGrp="1"/>
          </p:cNvSpPr>
          <p:nvPr>
            <p:ph type="title"/>
          </p:nvPr>
        </p:nvSpPr>
        <p:spPr/>
        <p:txBody>
          <a:bodyPr/>
          <a:lstStyle/>
          <a:p>
            <a:r>
              <a:rPr lang="fr-FR">
                <a:solidFill>
                  <a:srgbClr val="00B0F0"/>
                </a:solidFill>
              </a:rPr>
              <a:t>Entreprises diagnostiquées | </a:t>
            </a:r>
            <a:r>
              <a:rPr lang="fr-FR"/>
              <a:t>Quelques chiffres</a:t>
            </a:r>
          </a:p>
        </p:txBody>
      </p:sp>
      <p:sp>
        <p:nvSpPr>
          <p:cNvPr id="3" name="Espace réservé du numéro de diapositive 2">
            <a:extLst>
              <a:ext uri="{FF2B5EF4-FFF2-40B4-BE49-F238E27FC236}">
                <a16:creationId xmlns:a16="http://schemas.microsoft.com/office/drawing/2014/main" id="{F5C68D3D-4427-406B-83D5-14C5069B49B9}"/>
              </a:ext>
            </a:extLst>
          </p:cNvPr>
          <p:cNvSpPr>
            <a:spLocks noGrp="1"/>
          </p:cNvSpPr>
          <p:nvPr>
            <p:ph type="sldNum" sz="quarter" idx="12"/>
          </p:nvPr>
        </p:nvSpPr>
        <p:spPr/>
        <p:txBody>
          <a:bodyPr/>
          <a:lstStyle/>
          <a:p>
            <a:pPr algn="ctr"/>
            <a:r>
              <a:rPr lang="fr-FR"/>
              <a:t> |</a:t>
            </a:r>
            <a:fld id="{4969B8F2-8271-492B-A14C-9EA29D0133EC}" type="slidenum">
              <a:rPr lang="fr-FR" smtClean="0"/>
              <a:pPr algn="ctr"/>
              <a:t>10</a:t>
            </a:fld>
            <a:endParaRPr lang="fr-FR"/>
          </a:p>
        </p:txBody>
      </p:sp>
      <p:sp>
        <p:nvSpPr>
          <p:cNvPr id="4" name="Espace réservé du texte 3">
            <a:extLst>
              <a:ext uri="{FF2B5EF4-FFF2-40B4-BE49-F238E27FC236}">
                <a16:creationId xmlns:a16="http://schemas.microsoft.com/office/drawing/2014/main" id="{D0F43C85-AAAA-4D15-8B31-DB510E05B3B4}"/>
              </a:ext>
            </a:extLst>
          </p:cNvPr>
          <p:cNvSpPr>
            <a:spLocks noGrp="1"/>
          </p:cNvSpPr>
          <p:nvPr>
            <p:ph type="body" sz="quarter" idx="13"/>
          </p:nvPr>
        </p:nvSpPr>
        <p:spPr/>
        <p:txBody>
          <a:bodyPr/>
          <a:lstStyle/>
          <a:p>
            <a:r>
              <a:rPr lang="fr-FR"/>
              <a:t>Source : OPEO</a:t>
            </a:r>
          </a:p>
          <a:p>
            <a:endParaRPr lang="fr-FR"/>
          </a:p>
        </p:txBody>
      </p:sp>
      <p:sp>
        <p:nvSpPr>
          <p:cNvPr id="6" name="Rectangle 5">
            <a:extLst>
              <a:ext uri="{FF2B5EF4-FFF2-40B4-BE49-F238E27FC236}">
                <a16:creationId xmlns:a16="http://schemas.microsoft.com/office/drawing/2014/main" id="{B99A7F93-0976-4ACC-B52D-BE37ED04C6A6}"/>
              </a:ext>
            </a:extLst>
          </p:cNvPr>
          <p:cNvSpPr/>
          <p:nvPr/>
        </p:nvSpPr>
        <p:spPr>
          <a:xfrm>
            <a:off x="1753086" y="5432526"/>
            <a:ext cx="3389686" cy="1025060"/>
          </a:xfrm>
          <a:prstGeom prst="rect">
            <a:avLst/>
          </a:prstGeom>
          <a:solidFill>
            <a:schemeClr val="accent5">
              <a:lumMod val="60000"/>
              <a:lumOff val="40000"/>
            </a:schemeClr>
          </a:soli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800" b="1">
                <a:solidFill>
                  <a:schemeClr val="bg1"/>
                </a:solidFill>
              </a:rPr>
              <a:t>Des entreprises appartenant aux 3 3 secteurs les plus représentés</a:t>
            </a:r>
          </a:p>
        </p:txBody>
      </p:sp>
      <p:sp>
        <p:nvSpPr>
          <p:cNvPr id="7" name="Rectangle 6">
            <a:extLst>
              <a:ext uri="{FF2B5EF4-FFF2-40B4-BE49-F238E27FC236}">
                <a16:creationId xmlns:a16="http://schemas.microsoft.com/office/drawing/2014/main" id="{AD34465B-0F4C-4CE1-9278-6FA46563D46E}"/>
              </a:ext>
            </a:extLst>
          </p:cNvPr>
          <p:cNvSpPr/>
          <p:nvPr/>
        </p:nvSpPr>
        <p:spPr>
          <a:xfrm>
            <a:off x="1753085" y="1495067"/>
            <a:ext cx="8353573" cy="1025060"/>
          </a:xfrm>
          <a:prstGeom prst="rect">
            <a:avLst/>
          </a:prstGeom>
          <a:solidFill>
            <a:schemeClr val="bg1"/>
          </a:soli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800" b="1" dirty="0">
                <a:solidFill>
                  <a:schemeClr val="tx1"/>
                </a:solidFill>
              </a:rPr>
              <a:t>Nombre d’entreprises diagnostiquées dans les AMI 7 à 12 </a:t>
            </a:r>
          </a:p>
        </p:txBody>
      </p:sp>
      <p:sp>
        <p:nvSpPr>
          <p:cNvPr id="8" name="Rectangle 7">
            <a:extLst>
              <a:ext uri="{FF2B5EF4-FFF2-40B4-BE49-F238E27FC236}">
                <a16:creationId xmlns:a16="http://schemas.microsoft.com/office/drawing/2014/main" id="{A3593413-20D8-4C03-9778-E58F70A8F1CE}"/>
              </a:ext>
            </a:extLst>
          </p:cNvPr>
          <p:cNvSpPr/>
          <p:nvPr/>
        </p:nvSpPr>
        <p:spPr>
          <a:xfrm>
            <a:off x="1753086" y="3968031"/>
            <a:ext cx="3389686" cy="1025060"/>
          </a:xfrm>
          <a:prstGeom prst="rect">
            <a:avLst/>
          </a:prstGeom>
          <a:solidFill>
            <a:schemeClr val="accent5">
              <a:lumMod val="40000"/>
              <a:lumOff val="60000"/>
            </a:schemeClr>
          </a:soli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800" b="1">
                <a:solidFill>
                  <a:schemeClr val="tx1"/>
                </a:solidFill>
              </a:rPr>
              <a:t>Jours totaux de présence sur site de base</a:t>
            </a:r>
          </a:p>
        </p:txBody>
      </p:sp>
      <p:sp>
        <p:nvSpPr>
          <p:cNvPr id="10" name="Ellipse 9">
            <a:extLst>
              <a:ext uri="{FF2B5EF4-FFF2-40B4-BE49-F238E27FC236}">
                <a16:creationId xmlns:a16="http://schemas.microsoft.com/office/drawing/2014/main" id="{734A839B-5E54-47B5-B11E-75C296E7FACF}"/>
              </a:ext>
            </a:extLst>
          </p:cNvPr>
          <p:cNvSpPr/>
          <p:nvPr/>
        </p:nvSpPr>
        <p:spPr>
          <a:xfrm>
            <a:off x="460113" y="2696908"/>
            <a:ext cx="1089125" cy="1025060"/>
          </a:xfrm>
          <a:prstGeom prst="ellipse">
            <a:avLst/>
          </a:prstGeom>
          <a:solidFill>
            <a:schemeClr val="accent5">
              <a:lumMod val="20000"/>
              <a:lumOff val="80000"/>
            </a:schemeClr>
          </a:soli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800" b="1" dirty="0">
                <a:solidFill>
                  <a:schemeClr val="tx1"/>
                </a:solidFill>
              </a:rPr>
              <a:t>64%</a:t>
            </a:r>
          </a:p>
        </p:txBody>
      </p:sp>
      <p:sp>
        <p:nvSpPr>
          <p:cNvPr id="11" name="Ellipse 10">
            <a:extLst>
              <a:ext uri="{FF2B5EF4-FFF2-40B4-BE49-F238E27FC236}">
                <a16:creationId xmlns:a16="http://schemas.microsoft.com/office/drawing/2014/main" id="{0A9CDF7F-AFF9-42C3-8119-22290BA57BE5}"/>
              </a:ext>
            </a:extLst>
          </p:cNvPr>
          <p:cNvSpPr/>
          <p:nvPr/>
        </p:nvSpPr>
        <p:spPr>
          <a:xfrm>
            <a:off x="460113" y="5432526"/>
            <a:ext cx="1089125" cy="1025060"/>
          </a:xfrm>
          <a:prstGeom prst="ellipse">
            <a:avLst/>
          </a:prstGeom>
          <a:solidFill>
            <a:schemeClr val="accent5">
              <a:lumMod val="60000"/>
              <a:lumOff val="40000"/>
            </a:schemeClr>
          </a:soli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800" b="1" dirty="0">
                <a:solidFill>
                  <a:schemeClr val="bg1"/>
                </a:solidFill>
              </a:rPr>
              <a:t>49%</a:t>
            </a:r>
          </a:p>
        </p:txBody>
      </p:sp>
      <p:sp>
        <p:nvSpPr>
          <p:cNvPr id="12" name="Ellipse 11">
            <a:extLst>
              <a:ext uri="{FF2B5EF4-FFF2-40B4-BE49-F238E27FC236}">
                <a16:creationId xmlns:a16="http://schemas.microsoft.com/office/drawing/2014/main" id="{18F5A9D0-3DDE-42B6-8C31-9BF55FE343BC}"/>
              </a:ext>
            </a:extLst>
          </p:cNvPr>
          <p:cNvSpPr/>
          <p:nvPr/>
        </p:nvSpPr>
        <p:spPr>
          <a:xfrm>
            <a:off x="460113" y="1495067"/>
            <a:ext cx="1089125" cy="1025060"/>
          </a:xfrm>
          <a:prstGeom prst="ellipse">
            <a:avLst/>
          </a:prstGeom>
          <a:solidFill>
            <a:schemeClr val="bg1"/>
          </a:soli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800" b="1" dirty="0">
                <a:solidFill>
                  <a:schemeClr val="tx1"/>
                </a:solidFill>
              </a:rPr>
              <a:t>570</a:t>
            </a:r>
          </a:p>
        </p:txBody>
      </p:sp>
      <p:sp>
        <p:nvSpPr>
          <p:cNvPr id="13" name="Ellipse 12">
            <a:extLst>
              <a:ext uri="{FF2B5EF4-FFF2-40B4-BE49-F238E27FC236}">
                <a16:creationId xmlns:a16="http://schemas.microsoft.com/office/drawing/2014/main" id="{6AD26BAE-DD95-4E58-85A1-11DBDDCFF9B0}"/>
              </a:ext>
            </a:extLst>
          </p:cNvPr>
          <p:cNvSpPr/>
          <p:nvPr/>
        </p:nvSpPr>
        <p:spPr>
          <a:xfrm>
            <a:off x="460113" y="3968031"/>
            <a:ext cx="1089125" cy="1025060"/>
          </a:xfrm>
          <a:prstGeom prst="ellipse">
            <a:avLst/>
          </a:prstGeom>
          <a:solidFill>
            <a:schemeClr val="accent5">
              <a:lumMod val="40000"/>
              <a:lumOff val="60000"/>
            </a:schemeClr>
          </a:soli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800" b="1">
                <a:solidFill>
                  <a:schemeClr val="tx1"/>
                </a:solidFill>
              </a:rPr>
              <a:t>5j/</a:t>
            </a:r>
            <a:r>
              <a:rPr lang="fr-FR" sz="1800" b="1" err="1">
                <a:solidFill>
                  <a:schemeClr val="tx1"/>
                </a:solidFill>
              </a:rPr>
              <a:t>diag</a:t>
            </a:r>
            <a:endParaRPr lang="fr-FR" sz="1800" b="1">
              <a:solidFill>
                <a:schemeClr val="tx1"/>
              </a:solidFill>
            </a:endParaRPr>
          </a:p>
        </p:txBody>
      </p:sp>
      <p:sp>
        <p:nvSpPr>
          <p:cNvPr id="14" name="Rectangle 13">
            <a:extLst>
              <a:ext uri="{FF2B5EF4-FFF2-40B4-BE49-F238E27FC236}">
                <a16:creationId xmlns:a16="http://schemas.microsoft.com/office/drawing/2014/main" id="{32715803-3E98-48A4-A0C7-D903E3D977D1}"/>
              </a:ext>
            </a:extLst>
          </p:cNvPr>
          <p:cNvSpPr/>
          <p:nvPr/>
        </p:nvSpPr>
        <p:spPr>
          <a:xfrm>
            <a:off x="6716972" y="3968031"/>
            <a:ext cx="3389686" cy="1025060"/>
          </a:xfrm>
          <a:prstGeom prst="rect">
            <a:avLst/>
          </a:prstGeom>
          <a:solidFill>
            <a:schemeClr val="accent5">
              <a:lumMod val="40000"/>
              <a:lumOff val="60000"/>
            </a:schemeClr>
          </a:soli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800" b="1">
                <a:solidFill>
                  <a:schemeClr val="tx1"/>
                </a:solidFill>
              </a:rPr>
              <a:t>Nombre de jours complémentaires accordé en moyenne depuis le lancement</a:t>
            </a:r>
          </a:p>
        </p:txBody>
      </p:sp>
      <p:sp>
        <p:nvSpPr>
          <p:cNvPr id="16" name="Ellipse 15">
            <a:extLst>
              <a:ext uri="{FF2B5EF4-FFF2-40B4-BE49-F238E27FC236}">
                <a16:creationId xmlns:a16="http://schemas.microsoft.com/office/drawing/2014/main" id="{DE3AF3F1-29D3-476B-97FA-4F0580242667}"/>
              </a:ext>
            </a:extLst>
          </p:cNvPr>
          <p:cNvSpPr/>
          <p:nvPr/>
        </p:nvSpPr>
        <p:spPr>
          <a:xfrm>
            <a:off x="5387288" y="3968031"/>
            <a:ext cx="1089125" cy="1025060"/>
          </a:xfrm>
          <a:prstGeom prst="ellipse">
            <a:avLst/>
          </a:prstGeom>
          <a:solidFill>
            <a:schemeClr val="accent5">
              <a:lumMod val="40000"/>
              <a:lumOff val="60000"/>
            </a:schemeClr>
          </a:soli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800" b="1">
                <a:solidFill>
                  <a:schemeClr val="tx1"/>
                </a:solidFill>
              </a:rPr>
              <a:t>et 1j</a:t>
            </a:r>
          </a:p>
        </p:txBody>
      </p:sp>
      <p:sp>
        <p:nvSpPr>
          <p:cNvPr id="17" name="Rectangle 16">
            <a:extLst>
              <a:ext uri="{FF2B5EF4-FFF2-40B4-BE49-F238E27FC236}">
                <a16:creationId xmlns:a16="http://schemas.microsoft.com/office/drawing/2014/main" id="{8F3158B2-233F-4BCD-8D8B-A783C9C3A8FA}"/>
              </a:ext>
            </a:extLst>
          </p:cNvPr>
          <p:cNvSpPr/>
          <p:nvPr/>
        </p:nvSpPr>
        <p:spPr>
          <a:xfrm>
            <a:off x="6716970" y="5432526"/>
            <a:ext cx="3389687" cy="1025060"/>
          </a:xfrm>
          <a:prstGeom prst="rect">
            <a:avLst/>
          </a:prstGeom>
          <a:solidFill>
            <a:schemeClr val="accent5">
              <a:lumMod val="60000"/>
              <a:lumOff val="40000"/>
            </a:schemeClr>
          </a:soli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85750" indent="-285750">
              <a:buFont typeface="Arial" panose="020B0604020202020204" pitchFamily="34" charset="0"/>
              <a:buChar char="•"/>
            </a:pPr>
            <a:r>
              <a:rPr lang="fr-FR" sz="1800" b="1" dirty="0">
                <a:solidFill>
                  <a:schemeClr val="bg1"/>
                </a:solidFill>
              </a:rPr>
              <a:t>Mécanique hors </a:t>
            </a:r>
            <a:r>
              <a:rPr lang="fr-FR" sz="1800" b="1" dirty="0" err="1">
                <a:solidFill>
                  <a:schemeClr val="bg1"/>
                </a:solidFill>
              </a:rPr>
              <a:t>aéro</a:t>
            </a:r>
            <a:r>
              <a:rPr lang="fr-FR" sz="1800" b="1" dirty="0">
                <a:solidFill>
                  <a:schemeClr val="bg1"/>
                </a:solidFill>
              </a:rPr>
              <a:t> (23%)</a:t>
            </a:r>
          </a:p>
          <a:p>
            <a:pPr marL="285750" indent="-285750">
              <a:buFont typeface="Arial" panose="020B0604020202020204" pitchFamily="34" charset="0"/>
              <a:buChar char="•"/>
            </a:pPr>
            <a:r>
              <a:rPr lang="fr-FR" sz="1800" b="1" dirty="0">
                <a:solidFill>
                  <a:schemeClr val="bg1"/>
                </a:solidFill>
              </a:rPr>
              <a:t>Vin &amp; Agroalimentaire (14%) </a:t>
            </a:r>
          </a:p>
          <a:p>
            <a:pPr marL="285750" indent="-285750">
              <a:buFont typeface="Arial" panose="020B0604020202020204" pitchFamily="34" charset="0"/>
              <a:buChar char="•"/>
            </a:pPr>
            <a:r>
              <a:rPr lang="fr-FR" sz="1800" b="1" dirty="0">
                <a:solidFill>
                  <a:schemeClr val="bg1"/>
                </a:solidFill>
              </a:rPr>
              <a:t>Bois-papier (12%)</a:t>
            </a:r>
          </a:p>
        </p:txBody>
      </p:sp>
      <p:sp>
        <p:nvSpPr>
          <p:cNvPr id="18" name="Triangle isocèle 17">
            <a:extLst>
              <a:ext uri="{FF2B5EF4-FFF2-40B4-BE49-F238E27FC236}">
                <a16:creationId xmlns:a16="http://schemas.microsoft.com/office/drawing/2014/main" id="{FC1651F9-1D76-42E9-BB4C-7BC6A77DF236}"/>
              </a:ext>
            </a:extLst>
          </p:cNvPr>
          <p:cNvSpPr/>
          <p:nvPr/>
        </p:nvSpPr>
        <p:spPr>
          <a:xfrm rot="5400000">
            <a:off x="5605308" y="5729810"/>
            <a:ext cx="760408" cy="407450"/>
          </a:xfrm>
          <a:prstGeom prst="triangle">
            <a:avLst/>
          </a:prstGeom>
          <a:solidFill>
            <a:schemeClr val="accent5">
              <a:lumMod val="60000"/>
              <a:lumOff val="40000"/>
            </a:schemeClr>
          </a:soli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b="1">
              <a:solidFill>
                <a:schemeClr val="bg1"/>
              </a:solidFill>
            </a:endParaRPr>
          </a:p>
        </p:txBody>
      </p:sp>
      <p:sp>
        <p:nvSpPr>
          <p:cNvPr id="19" name="Rectangle 18">
            <a:extLst>
              <a:ext uri="{FF2B5EF4-FFF2-40B4-BE49-F238E27FC236}">
                <a16:creationId xmlns:a16="http://schemas.microsoft.com/office/drawing/2014/main" id="{5CF91ABF-9586-4B14-BA1F-717BA1C34719}"/>
              </a:ext>
            </a:extLst>
          </p:cNvPr>
          <p:cNvSpPr/>
          <p:nvPr/>
        </p:nvSpPr>
        <p:spPr>
          <a:xfrm>
            <a:off x="1753085" y="2671950"/>
            <a:ext cx="8353573" cy="1025060"/>
          </a:xfrm>
          <a:prstGeom prst="rect">
            <a:avLst/>
          </a:prstGeom>
          <a:solidFill>
            <a:schemeClr val="accent5">
              <a:lumMod val="20000"/>
              <a:lumOff val="80000"/>
            </a:schemeClr>
          </a:soli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800" b="1">
                <a:solidFill>
                  <a:schemeClr val="tx1"/>
                </a:solidFill>
              </a:rPr>
              <a:t>Des entreprises avec un effectif &lt; 50 ETP</a:t>
            </a:r>
          </a:p>
        </p:txBody>
      </p:sp>
    </p:spTree>
    <p:extLst>
      <p:ext uri="{BB962C8B-B14F-4D97-AF65-F5344CB8AC3E}">
        <p14:creationId xmlns:p14="http://schemas.microsoft.com/office/powerpoint/2010/main" val="56622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Entreprises diagnostiquées | </a:t>
            </a:r>
            <a:r>
              <a:rPr lang="fr-FR"/>
              <a:t>répartition des entreprises par taille des effectifs</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11</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p:txBody>
          <a:bodyPr/>
          <a:lstStyle/>
          <a:p>
            <a:r>
              <a:rPr lang="fr-FR"/>
              <a:t>Source : OPEO</a:t>
            </a:r>
          </a:p>
          <a:p>
            <a:endParaRPr lang="fr-FR"/>
          </a:p>
        </p:txBody>
      </p:sp>
      <p:sp>
        <p:nvSpPr>
          <p:cNvPr id="39" name="TextBox 28">
            <a:extLst>
              <a:ext uri="{FF2B5EF4-FFF2-40B4-BE49-F238E27FC236}">
                <a16:creationId xmlns:a16="http://schemas.microsoft.com/office/drawing/2014/main" id="{15E09915-6B1B-47FE-8552-E85730238AEA}"/>
              </a:ext>
            </a:extLst>
          </p:cNvPr>
          <p:cNvSpPr txBox="1"/>
          <p:nvPr/>
        </p:nvSpPr>
        <p:spPr>
          <a:xfrm>
            <a:off x="5954550" y="1583250"/>
            <a:ext cx="4233891" cy="461665"/>
          </a:xfrm>
          <a:prstGeom prst="rect">
            <a:avLst/>
          </a:prstGeom>
          <a:noFill/>
        </p:spPr>
        <p:txBody>
          <a:bodyPr wrap="square" rtlCol="0">
            <a:spAutoFit/>
          </a:bodyPr>
          <a:lstStyle/>
          <a:p>
            <a:r>
              <a:rPr lang="fr-FR" sz="1200" b="1" dirty="0"/>
              <a:t>Répartition des entreprises des AMI 7-12 par taille des effectifs des sites diagnostiqués</a:t>
            </a:r>
          </a:p>
        </p:txBody>
      </p:sp>
      <p:cxnSp>
        <p:nvCxnSpPr>
          <p:cNvPr id="40" name="Connecteur droit 39">
            <a:extLst>
              <a:ext uri="{FF2B5EF4-FFF2-40B4-BE49-F238E27FC236}">
                <a16:creationId xmlns:a16="http://schemas.microsoft.com/office/drawing/2014/main" id="{D48ADB82-454E-4AF7-9E13-F6BC7CB2FAE0}"/>
              </a:ext>
            </a:extLst>
          </p:cNvPr>
          <p:cNvCxnSpPr>
            <a:cxnSpLocks/>
          </p:cNvCxnSpPr>
          <p:nvPr/>
        </p:nvCxnSpPr>
        <p:spPr>
          <a:xfrm>
            <a:off x="6052069" y="1812748"/>
            <a:ext cx="4247343" cy="1"/>
          </a:xfrm>
          <a:prstGeom prst="line">
            <a:avLst/>
          </a:prstGeom>
        </p:spPr>
        <p:style>
          <a:lnRef idx="1">
            <a:schemeClr val="accent1"/>
          </a:lnRef>
          <a:fillRef idx="0">
            <a:schemeClr val="accent1"/>
          </a:fillRef>
          <a:effectRef idx="0">
            <a:schemeClr val="accent1"/>
          </a:effectRef>
          <a:fontRef idx="minor">
            <a:schemeClr val="tx1"/>
          </a:fontRef>
        </p:style>
      </p:cxnSp>
      <p:sp>
        <p:nvSpPr>
          <p:cNvPr id="19" name="Triangle isocèle 18">
            <a:extLst>
              <a:ext uri="{FF2B5EF4-FFF2-40B4-BE49-F238E27FC236}">
                <a16:creationId xmlns:a16="http://schemas.microsoft.com/office/drawing/2014/main" id="{89878A7D-EAC1-4414-92D2-9F8DDD136BDD}"/>
              </a:ext>
            </a:extLst>
          </p:cNvPr>
          <p:cNvSpPr/>
          <p:nvPr/>
        </p:nvSpPr>
        <p:spPr>
          <a:xfrm rot="10800000">
            <a:off x="3850924" y="5603090"/>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20" name="ZoneTexte 19">
            <a:extLst>
              <a:ext uri="{FF2B5EF4-FFF2-40B4-BE49-F238E27FC236}">
                <a16:creationId xmlns:a16="http://schemas.microsoft.com/office/drawing/2014/main" id="{4EB8243C-C012-4EF4-AFAB-177D4ED1180E}"/>
              </a:ext>
            </a:extLst>
          </p:cNvPr>
          <p:cNvSpPr txBox="1"/>
          <p:nvPr/>
        </p:nvSpPr>
        <p:spPr>
          <a:xfrm>
            <a:off x="1106553" y="6442121"/>
            <a:ext cx="8631213" cy="830997"/>
          </a:xfrm>
          <a:prstGeom prst="rect">
            <a:avLst/>
          </a:prstGeom>
          <a:noFill/>
        </p:spPr>
        <p:txBody>
          <a:bodyPr wrap="square" rtlCol="0">
            <a:spAutoFit/>
          </a:bodyPr>
          <a:lstStyle/>
          <a:p>
            <a:pPr defTabSz="982688"/>
            <a:r>
              <a:rPr lang="fr-FR" sz="1600" dirty="0">
                <a:solidFill>
                  <a:srgbClr val="545457"/>
                </a:solidFill>
                <a:latin typeface="+mj-lt"/>
              </a:rPr>
              <a:t>La majorité des entreprises (38%) diagnostiquées restent dans la catégorie 20 &lt; nb &lt; 50, tout comme la majorité des sites (35%)</a:t>
            </a:r>
          </a:p>
          <a:p>
            <a:pPr marL="285750" indent="-285750" defTabSz="982688">
              <a:buFont typeface="Arial" panose="020B0604020202020204" pitchFamily="34" charset="0"/>
              <a:buChar char="•"/>
            </a:pPr>
            <a:endParaRPr lang="fr-FR" sz="1600" dirty="0">
              <a:solidFill>
                <a:srgbClr val="545457"/>
              </a:solidFill>
              <a:latin typeface="+mj-lt"/>
            </a:endParaRPr>
          </a:p>
        </p:txBody>
      </p:sp>
      <p:sp>
        <p:nvSpPr>
          <p:cNvPr id="11" name="TextBox 28">
            <a:extLst>
              <a:ext uri="{FF2B5EF4-FFF2-40B4-BE49-F238E27FC236}">
                <a16:creationId xmlns:a16="http://schemas.microsoft.com/office/drawing/2014/main" id="{FA0FECDB-7503-43CA-AE6B-D468AA2E9FF0}"/>
              </a:ext>
            </a:extLst>
          </p:cNvPr>
          <p:cNvSpPr txBox="1"/>
          <p:nvPr/>
        </p:nvSpPr>
        <p:spPr>
          <a:xfrm>
            <a:off x="289616" y="1583250"/>
            <a:ext cx="4233891" cy="461665"/>
          </a:xfrm>
          <a:prstGeom prst="rect">
            <a:avLst/>
          </a:prstGeom>
          <a:noFill/>
        </p:spPr>
        <p:txBody>
          <a:bodyPr wrap="square" rtlCol="0">
            <a:spAutoFit/>
          </a:bodyPr>
          <a:lstStyle/>
          <a:p>
            <a:r>
              <a:rPr lang="fr-FR" sz="1200" b="1" dirty="0"/>
              <a:t>Répartition des entreprises des AMI 7-12 par taille des effectifs totaux entreprise diagnostiquées</a:t>
            </a:r>
          </a:p>
        </p:txBody>
      </p:sp>
      <p:cxnSp>
        <p:nvCxnSpPr>
          <p:cNvPr id="12" name="Connecteur droit 11">
            <a:extLst>
              <a:ext uri="{FF2B5EF4-FFF2-40B4-BE49-F238E27FC236}">
                <a16:creationId xmlns:a16="http://schemas.microsoft.com/office/drawing/2014/main" id="{CB908677-4D46-405C-9789-FB0D3DEF8333}"/>
              </a:ext>
            </a:extLst>
          </p:cNvPr>
          <p:cNvCxnSpPr>
            <a:cxnSpLocks/>
          </p:cNvCxnSpPr>
          <p:nvPr/>
        </p:nvCxnSpPr>
        <p:spPr>
          <a:xfrm>
            <a:off x="414153" y="1812748"/>
            <a:ext cx="4247343"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 name="Graphique 14">
            <a:extLst>
              <a:ext uri="{FF2B5EF4-FFF2-40B4-BE49-F238E27FC236}">
                <a16:creationId xmlns:a16="http://schemas.microsoft.com/office/drawing/2014/main" id="{71EBC035-B3D2-0A24-1D67-FE729875401C}"/>
              </a:ext>
            </a:extLst>
          </p:cNvPr>
          <p:cNvGraphicFramePr>
            <a:graphicFrameLocks/>
          </p:cNvGraphicFramePr>
          <p:nvPr>
            <p:extLst>
              <p:ext uri="{D42A27DB-BD31-4B8C-83A1-F6EECF244321}">
                <p14:modId xmlns:p14="http://schemas.microsoft.com/office/powerpoint/2010/main" val="1907225353"/>
              </p:ext>
            </p:extLst>
          </p:nvPr>
        </p:nvGraphicFramePr>
        <p:xfrm>
          <a:off x="-305941" y="2102400"/>
          <a:ext cx="5250961" cy="32375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aphique 15">
            <a:extLst>
              <a:ext uri="{FF2B5EF4-FFF2-40B4-BE49-F238E27FC236}">
                <a16:creationId xmlns:a16="http://schemas.microsoft.com/office/drawing/2014/main" id="{5CE07182-C4B2-45F2-AC7E-80F4A19668D8}"/>
              </a:ext>
            </a:extLst>
          </p:cNvPr>
          <p:cNvGraphicFramePr>
            <a:graphicFrameLocks/>
          </p:cNvGraphicFramePr>
          <p:nvPr>
            <p:extLst>
              <p:ext uri="{D42A27DB-BD31-4B8C-83A1-F6EECF244321}">
                <p14:modId xmlns:p14="http://schemas.microsoft.com/office/powerpoint/2010/main" val="2228785166"/>
              </p:ext>
            </p:extLst>
          </p:nvPr>
        </p:nvGraphicFramePr>
        <p:xfrm>
          <a:off x="5224278" y="2102400"/>
          <a:ext cx="5250961" cy="32920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3608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7C8E9C3-C9A3-179F-7ECE-1C88E1FB2E58}"/>
              </a:ext>
            </a:extLst>
          </p:cNvPr>
          <p:cNvPicPr>
            <a:picLocks noChangeAspect="1"/>
          </p:cNvPicPr>
          <p:nvPr/>
        </p:nvPicPr>
        <p:blipFill>
          <a:blip r:embed="rId2"/>
          <a:stretch>
            <a:fillRect/>
          </a:stretch>
        </p:blipFill>
        <p:spPr>
          <a:xfrm>
            <a:off x="493869" y="1678069"/>
            <a:ext cx="7068374" cy="5575575"/>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Entreprises diagnostiquées | </a:t>
            </a:r>
            <a:r>
              <a:rPr lang="fr-FR"/>
              <a:t>répartition des entreprises par taille secteur d’activité</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12</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p:txBody>
          <a:bodyPr/>
          <a:lstStyle/>
          <a:p>
            <a:r>
              <a:rPr lang="fr-FR"/>
              <a:t>Source : OPEO</a:t>
            </a:r>
          </a:p>
          <a:p>
            <a:endParaRPr lang="fr-FR"/>
          </a:p>
        </p:txBody>
      </p:sp>
      <p:sp>
        <p:nvSpPr>
          <p:cNvPr id="39" name="TextBox 28">
            <a:extLst>
              <a:ext uri="{FF2B5EF4-FFF2-40B4-BE49-F238E27FC236}">
                <a16:creationId xmlns:a16="http://schemas.microsoft.com/office/drawing/2014/main" id="{15E09915-6B1B-47FE-8552-E85730238AEA}"/>
              </a:ext>
            </a:extLst>
          </p:cNvPr>
          <p:cNvSpPr txBox="1"/>
          <p:nvPr/>
        </p:nvSpPr>
        <p:spPr>
          <a:xfrm>
            <a:off x="386945" y="1167616"/>
            <a:ext cx="5467590" cy="276999"/>
          </a:xfrm>
          <a:prstGeom prst="rect">
            <a:avLst/>
          </a:prstGeom>
          <a:noFill/>
        </p:spPr>
        <p:txBody>
          <a:bodyPr wrap="square" rtlCol="0">
            <a:spAutoFit/>
          </a:bodyPr>
          <a:lstStyle/>
          <a:p>
            <a:r>
              <a:rPr lang="fr-FR" sz="1200" b="1"/>
              <a:t>Répartition des entreprises des AMI 7-8-9 par secteur d’activité</a:t>
            </a:r>
          </a:p>
        </p:txBody>
      </p:sp>
      <p:cxnSp>
        <p:nvCxnSpPr>
          <p:cNvPr id="40" name="Connecteur droit 39">
            <a:extLst>
              <a:ext uri="{FF2B5EF4-FFF2-40B4-BE49-F238E27FC236}">
                <a16:creationId xmlns:a16="http://schemas.microsoft.com/office/drawing/2014/main" id="{D48ADB82-454E-4AF7-9E13-F6BC7CB2FAE0}"/>
              </a:ext>
            </a:extLst>
          </p:cNvPr>
          <p:cNvCxnSpPr>
            <a:cxnSpLocks/>
          </p:cNvCxnSpPr>
          <p:nvPr/>
        </p:nvCxnSpPr>
        <p:spPr>
          <a:xfrm>
            <a:off x="481945" y="1444614"/>
            <a:ext cx="7248891" cy="1"/>
          </a:xfrm>
          <a:prstGeom prst="line">
            <a:avLst/>
          </a:prstGeom>
        </p:spPr>
        <p:style>
          <a:lnRef idx="1">
            <a:schemeClr val="accent1"/>
          </a:lnRef>
          <a:fillRef idx="0">
            <a:schemeClr val="accent1"/>
          </a:fillRef>
          <a:effectRef idx="0">
            <a:schemeClr val="accent1"/>
          </a:effectRef>
          <a:fontRef idx="minor">
            <a:schemeClr val="tx1"/>
          </a:fontRef>
        </p:style>
      </p:cxnSp>
      <p:sp>
        <p:nvSpPr>
          <p:cNvPr id="19" name="Triangle isocèle 18">
            <a:extLst>
              <a:ext uri="{FF2B5EF4-FFF2-40B4-BE49-F238E27FC236}">
                <a16:creationId xmlns:a16="http://schemas.microsoft.com/office/drawing/2014/main" id="{89878A7D-EAC1-4414-92D2-9F8DDD136BDD}"/>
              </a:ext>
            </a:extLst>
          </p:cNvPr>
          <p:cNvSpPr/>
          <p:nvPr/>
        </p:nvSpPr>
        <p:spPr>
          <a:xfrm rot="5400000">
            <a:off x="5174879" y="4666600"/>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20" name="ZoneTexte 19">
            <a:extLst>
              <a:ext uri="{FF2B5EF4-FFF2-40B4-BE49-F238E27FC236}">
                <a16:creationId xmlns:a16="http://schemas.microsoft.com/office/drawing/2014/main" id="{4EB8243C-C012-4EF4-AFAB-177D4ED1180E}"/>
              </a:ext>
            </a:extLst>
          </p:cNvPr>
          <p:cNvSpPr txBox="1"/>
          <p:nvPr/>
        </p:nvSpPr>
        <p:spPr>
          <a:xfrm>
            <a:off x="7053948" y="3935011"/>
            <a:ext cx="3155920" cy="1569660"/>
          </a:xfrm>
          <a:prstGeom prst="rect">
            <a:avLst/>
          </a:prstGeom>
          <a:noFill/>
        </p:spPr>
        <p:txBody>
          <a:bodyPr wrap="square" rtlCol="0">
            <a:spAutoFit/>
          </a:bodyPr>
          <a:lstStyle/>
          <a:p>
            <a:pPr defTabSz="982688"/>
            <a:r>
              <a:rPr lang="fr-FR" sz="1600" dirty="0">
                <a:solidFill>
                  <a:srgbClr val="545457"/>
                </a:solidFill>
                <a:latin typeface="+mj-lt"/>
              </a:rPr>
              <a:t>Les secteurs les plus représentés sont :</a:t>
            </a:r>
          </a:p>
          <a:p>
            <a:pPr marL="285750" indent="-285750" defTabSz="982688">
              <a:buFontTx/>
              <a:buChar char="-"/>
            </a:pPr>
            <a:r>
              <a:rPr lang="fr-FR" sz="1600" dirty="0">
                <a:solidFill>
                  <a:srgbClr val="545457"/>
                </a:solidFill>
                <a:latin typeface="+mj-lt"/>
              </a:rPr>
              <a:t>Mécanique hors </a:t>
            </a:r>
            <a:r>
              <a:rPr lang="fr-FR" sz="1600" dirty="0" err="1">
                <a:solidFill>
                  <a:srgbClr val="545457"/>
                </a:solidFill>
                <a:latin typeface="+mj-lt"/>
              </a:rPr>
              <a:t>aéro</a:t>
            </a:r>
            <a:r>
              <a:rPr lang="fr-FR" sz="1600" dirty="0">
                <a:solidFill>
                  <a:srgbClr val="545457"/>
                </a:solidFill>
                <a:latin typeface="+mj-lt"/>
              </a:rPr>
              <a:t> (23%)</a:t>
            </a:r>
          </a:p>
          <a:p>
            <a:pPr marL="285750" indent="-285750" defTabSz="982688">
              <a:buFontTx/>
              <a:buChar char="-"/>
            </a:pPr>
            <a:r>
              <a:rPr lang="fr-FR" sz="1600" dirty="0">
                <a:solidFill>
                  <a:srgbClr val="545457"/>
                </a:solidFill>
                <a:latin typeface="+mj-lt"/>
              </a:rPr>
              <a:t>Vin &amp; Agroalimentaire (14%)</a:t>
            </a:r>
          </a:p>
          <a:p>
            <a:pPr marL="285750" indent="-285750" defTabSz="982688">
              <a:buFontTx/>
              <a:buChar char="-"/>
            </a:pPr>
            <a:r>
              <a:rPr lang="fr-FR" sz="1600" dirty="0">
                <a:solidFill>
                  <a:srgbClr val="545457"/>
                </a:solidFill>
                <a:latin typeface="+mj-lt"/>
              </a:rPr>
              <a:t>Bois-papier (12%)</a:t>
            </a:r>
          </a:p>
          <a:p>
            <a:pPr marL="285750" indent="-285750" defTabSz="982688">
              <a:buFont typeface="Arial" panose="020B0604020202020204" pitchFamily="34" charset="0"/>
              <a:buChar char="•"/>
            </a:pPr>
            <a:endParaRPr lang="fr-FR" sz="1600" dirty="0">
              <a:solidFill>
                <a:srgbClr val="545457"/>
              </a:solidFill>
              <a:latin typeface="+mj-lt"/>
            </a:endParaRPr>
          </a:p>
        </p:txBody>
      </p:sp>
      <p:sp>
        <p:nvSpPr>
          <p:cNvPr id="16" name="ZoneTexte 15">
            <a:extLst>
              <a:ext uri="{FF2B5EF4-FFF2-40B4-BE49-F238E27FC236}">
                <a16:creationId xmlns:a16="http://schemas.microsoft.com/office/drawing/2014/main" id="{0CDE13D7-A299-47DB-8880-CBB8A2E8EDA4}"/>
              </a:ext>
            </a:extLst>
          </p:cNvPr>
          <p:cNvSpPr txBox="1"/>
          <p:nvPr/>
        </p:nvSpPr>
        <p:spPr>
          <a:xfrm>
            <a:off x="7709428" y="1622748"/>
            <a:ext cx="2674037" cy="1077218"/>
          </a:xfrm>
          <a:prstGeom prst="rect">
            <a:avLst/>
          </a:prstGeom>
          <a:noFill/>
        </p:spPr>
        <p:txBody>
          <a:bodyPr wrap="square" rtlCol="0">
            <a:spAutoFit/>
          </a:bodyPr>
          <a:lstStyle/>
          <a:p>
            <a:pPr defTabSz="982688"/>
            <a:r>
              <a:rPr lang="fr-FR" sz="1600" i="1">
                <a:solidFill>
                  <a:srgbClr val="FF0000"/>
                </a:solidFill>
                <a:latin typeface="+mj-lt"/>
              </a:rPr>
              <a:t>Focalisation des analyses par secteur sur ces 10 secteurs dans la suite du rapport</a:t>
            </a:r>
          </a:p>
          <a:p>
            <a:pPr marL="285750" indent="-285750" defTabSz="982688">
              <a:buFont typeface="Arial" panose="020B0604020202020204" pitchFamily="34" charset="0"/>
              <a:buChar char="•"/>
            </a:pPr>
            <a:endParaRPr lang="fr-FR" sz="1600" i="1">
              <a:solidFill>
                <a:srgbClr val="FF0000"/>
              </a:solidFill>
              <a:latin typeface="+mj-lt"/>
            </a:endParaRPr>
          </a:p>
        </p:txBody>
      </p:sp>
      <p:cxnSp>
        <p:nvCxnSpPr>
          <p:cNvPr id="13" name="Connecteur droit avec flèche 12">
            <a:extLst>
              <a:ext uri="{FF2B5EF4-FFF2-40B4-BE49-F238E27FC236}">
                <a16:creationId xmlns:a16="http://schemas.microsoft.com/office/drawing/2014/main" id="{F2D0BBB7-A9E9-4D4B-86EE-2838867C03C9}"/>
              </a:ext>
            </a:extLst>
          </p:cNvPr>
          <p:cNvCxnSpPr>
            <a:cxnSpLocks/>
          </p:cNvCxnSpPr>
          <p:nvPr/>
        </p:nvCxnSpPr>
        <p:spPr>
          <a:xfrm flipV="1">
            <a:off x="5973288" y="2150472"/>
            <a:ext cx="0" cy="2139269"/>
          </a:xfrm>
          <a:prstGeom prst="straightConnector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Connecteur droit avec flèche 21">
            <a:extLst>
              <a:ext uri="{FF2B5EF4-FFF2-40B4-BE49-F238E27FC236}">
                <a16:creationId xmlns:a16="http://schemas.microsoft.com/office/drawing/2014/main" id="{157BF01D-7697-422B-B1EA-2735A43F32DE}"/>
              </a:ext>
            </a:extLst>
          </p:cNvPr>
          <p:cNvCxnSpPr>
            <a:cxnSpLocks/>
          </p:cNvCxnSpPr>
          <p:nvPr/>
        </p:nvCxnSpPr>
        <p:spPr>
          <a:xfrm>
            <a:off x="5983994" y="2161357"/>
            <a:ext cx="1651842" cy="0"/>
          </a:xfrm>
          <a:prstGeom prst="straightConnector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Connecteur droit avec flèche 25">
            <a:extLst>
              <a:ext uri="{FF2B5EF4-FFF2-40B4-BE49-F238E27FC236}">
                <a16:creationId xmlns:a16="http://schemas.microsoft.com/office/drawing/2014/main" id="{E0B37F29-DEEA-4A38-9526-1C98CB356DC1}"/>
              </a:ext>
            </a:extLst>
          </p:cNvPr>
          <p:cNvCxnSpPr>
            <a:cxnSpLocks/>
          </p:cNvCxnSpPr>
          <p:nvPr/>
        </p:nvCxnSpPr>
        <p:spPr>
          <a:xfrm flipV="1">
            <a:off x="481945" y="1619301"/>
            <a:ext cx="0" cy="2681326"/>
          </a:xfrm>
          <a:prstGeom prst="straightConnector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8" name="Connecteur droit avec flèche 27">
            <a:extLst>
              <a:ext uri="{FF2B5EF4-FFF2-40B4-BE49-F238E27FC236}">
                <a16:creationId xmlns:a16="http://schemas.microsoft.com/office/drawing/2014/main" id="{CAF89B0B-F258-45C2-B82C-FC3384A521A4}"/>
              </a:ext>
            </a:extLst>
          </p:cNvPr>
          <p:cNvCxnSpPr>
            <a:cxnSpLocks/>
          </p:cNvCxnSpPr>
          <p:nvPr/>
        </p:nvCxnSpPr>
        <p:spPr>
          <a:xfrm>
            <a:off x="481945" y="1619301"/>
            <a:ext cx="7153891" cy="0"/>
          </a:xfrm>
          <a:prstGeom prst="straightConnector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31" name="Connecteur droit avec flèche 30">
            <a:extLst>
              <a:ext uri="{FF2B5EF4-FFF2-40B4-BE49-F238E27FC236}">
                <a16:creationId xmlns:a16="http://schemas.microsoft.com/office/drawing/2014/main" id="{31953CF7-1070-40B3-8803-9AEBDE4288EF}"/>
              </a:ext>
            </a:extLst>
          </p:cNvPr>
          <p:cNvCxnSpPr>
            <a:cxnSpLocks/>
          </p:cNvCxnSpPr>
          <p:nvPr/>
        </p:nvCxnSpPr>
        <p:spPr>
          <a:xfrm flipV="1">
            <a:off x="7635836" y="1619302"/>
            <a:ext cx="0" cy="542055"/>
          </a:xfrm>
          <a:prstGeom prst="straightConnector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33" name="Connecteur droit avec flèche 32">
            <a:extLst>
              <a:ext uri="{FF2B5EF4-FFF2-40B4-BE49-F238E27FC236}">
                <a16:creationId xmlns:a16="http://schemas.microsoft.com/office/drawing/2014/main" id="{09CE70DA-4FEA-446A-B97E-F11F6A891519}"/>
              </a:ext>
            </a:extLst>
          </p:cNvPr>
          <p:cNvCxnSpPr>
            <a:cxnSpLocks/>
          </p:cNvCxnSpPr>
          <p:nvPr/>
        </p:nvCxnSpPr>
        <p:spPr>
          <a:xfrm flipV="1">
            <a:off x="475983" y="4288752"/>
            <a:ext cx="5491343" cy="11875"/>
          </a:xfrm>
          <a:prstGeom prst="straightConnector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526390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Entreprises diagnostiquées | </a:t>
            </a:r>
            <a:r>
              <a:rPr lang="fr-FR"/>
              <a:t>analyse du nombre de jours complémentaires accordés en fonction de la taille</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13</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p:txBody>
          <a:bodyPr/>
          <a:lstStyle/>
          <a:p>
            <a:r>
              <a:rPr lang="fr-FR"/>
              <a:t>Source : OPEO</a:t>
            </a:r>
          </a:p>
          <a:p>
            <a:endParaRPr lang="fr-FR"/>
          </a:p>
        </p:txBody>
      </p:sp>
      <p:sp>
        <p:nvSpPr>
          <p:cNvPr id="39" name="TextBox 28">
            <a:extLst>
              <a:ext uri="{FF2B5EF4-FFF2-40B4-BE49-F238E27FC236}">
                <a16:creationId xmlns:a16="http://schemas.microsoft.com/office/drawing/2014/main" id="{15E09915-6B1B-47FE-8552-E85730238AEA}"/>
              </a:ext>
            </a:extLst>
          </p:cNvPr>
          <p:cNvSpPr txBox="1"/>
          <p:nvPr/>
        </p:nvSpPr>
        <p:spPr>
          <a:xfrm>
            <a:off x="386944" y="1167617"/>
            <a:ext cx="6565603" cy="276999"/>
          </a:xfrm>
          <a:prstGeom prst="rect">
            <a:avLst/>
          </a:prstGeom>
          <a:noFill/>
        </p:spPr>
        <p:txBody>
          <a:bodyPr wrap="square" rtlCol="0">
            <a:spAutoFit/>
          </a:bodyPr>
          <a:lstStyle/>
          <a:p>
            <a:r>
              <a:rPr lang="fr-FR" sz="1200" b="1"/>
              <a:t>Nombre moyen de jours complémentaire déclenché par entreprise en fonction de la tranche effectif</a:t>
            </a:r>
          </a:p>
        </p:txBody>
      </p:sp>
      <p:cxnSp>
        <p:nvCxnSpPr>
          <p:cNvPr id="40" name="Connecteur droit 39">
            <a:extLst>
              <a:ext uri="{FF2B5EF4-FFF2-40B4-BE49-F238E27FC236}">
                <a16:creationId xmlns:a16="http://schemas.microsoft.com/office/drawing/2014/main" id="{D48ADB82-454E-4AF7-9E13-F6BC7CB2FAE0}"/>
              </a:ext>
            </a:extLst>
          </p:cNvPr>
          <p:cNvCxnSpPr>
            <a:cxnSpLocks/>
          </p:cNvCxnSpPr>
          <p:nvPr/>
        </p:nvCxnSpPr>
        <p:spPr>
          <a:xfrm>
            <a:off x="481945" y="1444614"/>
            <a:ext cx="628699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riangle isocèle 18">
            <a:extLst>
              <a:ext uri="{FF2B5EF4-FFF2-40B4-BE49-F238E27FC236}">
                <a16:creationId xmlns:a16="http://schemas.microsoft.com/office/drawing/2014/main" id="{89878A7D-EAC1-4414-92D2-9F8DDD136BDD}"/>
              </a:ext>
            </a:extLst>
          </p:cNvPr>
          <p:cNvSpPr/>
          <p:nvPr/>
        </p:nvSpPr>
        <p:spPr>
          <a:xfrm rot="5400000">
            <a:off x="4774317" y="4177488"/>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20" name="ZoneTexte 19">
            <a:extLst>
              <a:ext uri="{FF2B5EF4-FFF2-40B4-BE49-F238E27FC236}">
                <a16:creationId xmlns:a16="http://schemas.microsoft.com/office/drawing/2014/main" id="{4EB8243C-C012-4EF4-AFAB-177D4ED1180E}"/>
              </a:ext>
            </a:extLst>
          </p:cNvPr>
          <p:cNvSpPr txBox="1"/>
          <p:nvPr/>
        </p:nvSpPr>
        <p:spPr>
          <a:xfrm>
            <a:off x="6768935" y="3313560"/>
            <a:ext cx="3215299" cy="1569660"/>
          </a:xfrm>
          <a:prstGeom prst="rect">
            <a:avLst/>
          </a:prstGeom>
          <a:noFill/>
        </p:spPr>
        <p:txBody>
          <a:bodyPr wrap="square" rtlCol="0">
            <a:spAutoFit/>
          </a:bodyPr>
          <a:lstStyle/>
          <a:p>
            <a:pPr defTabSz="982688"/>
            <a:r>
              <a:rPr lang="fr-FR" sz="1600" dirty="0">
                <a:solidFill>
                  <a:srgbClr val="545457"/>
                </a:solidFill>
                <a:latin typeface="+mj-lt"/>
              </a:rPr>
              <a:t>Plus les entreprises sont grandes et plus des jours complémentaires ont été nécessaires pour réaliser les analyses 360° sur chaque axe</a:t>
            </a:r>
          </a:p>
          <a:p>
            <a:pPr defTabSz="982688"/>
            <a:endParaRPr lang="fr-FR" sz="1600" dirty="0">
              <a:solidFill>
                <a:srgbClr val="545457"/>
              </a:solidFill>
              <a:latin typeface="+mj-lt"/>
            </a:endParaRPr>
          </a:p>
          <a:p>
            <a:pPr marL="285750" indent="-285750" defTabSz="982688">
              <a:buFont typeface="Arial" panose="020B0604020202020204" pitchFamily="34" charset="0"/>
              <a:buChar char="•"/>
            </a:pPr>
            <a:endParaRPr lang="fr-FR" sz="1600" dirty="0">
              <a:solidFill>
                <a:srgbClr val="545457"/>
              </a:solidFill>
              <a:latin typeface="+mj-lt"/>
            </a:endParaRPr>
          </a:p>
        </p:txBody>
      </p:sp>
      <p:graphicFrame>
        <p:nvGraphicFramePr>
          <p:cNvPr id="6" name="Graphique 5">
            <a:extLst>
              <a:ext uri="{FF2B5EF4-FFF2-40B4-BE49-F238E27FC236}">
                <a16:creationId xmlns:a16="http://schemas.microsoft.com/office/drawing/2014/main" id="{9338F0CD-1AAA-4D68-94CB-9E84174593C0}"/>
              </a:ext>
            </a:extLst>
          </p:cNvPr>
          <p:cNvGraphicFramePr>
            <a:graphicFrameLocks/>
          </p:cNvGraphicFramePr>
          <p:nvPr>
            <p:extLst>
              <p:ext uri="{D42A27DB-BD31-4B8C-83A1-F6EECF244321}">
                <p14:modId xmlns:p14="http://schemas.microsoft.com/office/powerpoint/2010/main" val="716476900"/>
              </p:ext>
            </p:extLst>
          </p:nvPr>
        </p:nvGraphicFramePr>
        <p:xfrm>
          <a:off x="-126991" y="1675798"/>
          <a:ext cx="5820220" cy="53510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193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dirty="0">
                <a:solidFill>
                  <a:srgbClr val="00B0F0"/>
                </a:solidFill>
              </a:rPr>
              <a:t>Entreprises diagnostiquées | </a:t>
            </a:r>
            <a:r>
              <a:rPr lang="fr-FR" dirty="0"/>
              <a:t>les entreprises sont de plus en plus sensibilisées aux thématiques numériques et usine durable</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14</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p:txBody>
          <a:bodyPr/>
          <a:lstStyle/>
          <a:p>
            <a:r>
              <a:rPr lang="fr-FR"/>
              <a:t>Source : OPEO</a:t>
            </a:r>
          </a:p>
          <a:p>
            <a:endParaRPr lang="fr-FR"/>
          </a:p>
        </p:txBody>
      </p:sp>
      <p:sp>
        <p:nvSpPr>
          <p:cNvPr id="39" name="TextBox 28">
            <a:extLst>
              <a:ext uri="{FF2B5EF4-FFF2-40B4-BE49-F238E27FC236}">
                <a16:creationId xmlns:a16="http://schemas.microsoft.com/office/drawing/2014/main" id="{15E09915-6B1B-47FE-8552-E85730238AEA}"/>
              </a:ext>
            </a:extLst>
          </p:cNvPr>
          <p:cNvSpPr txBox="1"/>
          <p:nvPr/>
        </p:nvSpPr>
        <p:spPr>
          <a:xfrm>
            <a:off x="386944" y="1167617"/>
            <a:ext cx="6565603" cy="276999"/>
          </a:xfrm>
          <a:prstGeom prst="rect">
            <a:avLst/>
          </a:prstGeom>
          <a:noFill/>
        </p:spPr>
        <p:txBody>
          <a:bodyPr wrap="square" rtlCol="0">
            <a:spAutoFit/>
          </a:bodyPr>
          <a:lstStyle/>
          <a:p>
            <a:r>
              <a:rPr lang="fr-FR" sz="1200" b="1" dirty="0"/>
              <a:t>Nombre moyen de jours complémentaire déclenché par thématique en fonction de l’AMI</a:t>
            </a:r>
          </a:p>
        </p:txBody>
      </p:sp>
      <p:cxnSp>
        <p:nvCxnSpPr>
          <p:cNvPr id="40" name="Connecteur droit 39">
            <a:extLst>
              <a:ext uri="{FF2B5EF4-FFF2-40B4-BE49-F238E27FC236}">
                <a16:creationId xmlns:a16="http://schemas.microsoft.com/office/drawing/2014/main" id="{D48ADB82-454E-4AF7-9E13-F6BC7CB2FAE0}"/>
              </a:ext>
            </a:extLst>
          </p:cNvPr>
          <p:cNvCxnSpPr>
            <a:cxnSpLocks/>
          </p:cNvCxnSpPr>
          <p:nvPr/>
        </p:nvCxnSpPr>
        <p:spPr>
          <a:xfrm>
            <a:off x="481945" y="1444614"/>
            <a:ext cx="628699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Graphique 5">
            <a:extLst>
              <a:ext uri="{FF2B5EF4-FFF2-40B4-BE49-F238E27FC236}">
                <a16:creationId xmlns:a16="http://schemas.microsoft.com/office/drawing/2014/main" id="{8AE2C2D1-C428-162F-502C-4E6C13B567EE}"/>
              </a:ext>
            </a:extLst>
          </p:cNvPr>
          <p:cNvGraphicFramePr>
            <a:graphicFrameLocks/>
          </p:cNvGraphicFramePr>
          <p:nvPr>
            <p:extLst>
              <p:ext uri="{D42A27DB-BD31-4B8C-83A1-F6EECF244321}">
                <p14:modId xmlns:p14="http://schemas.microsoft.com/office/powerpoint/2010/main" val="3723283671"/>
              </p:ext>
            </p:extLst>
          </p:nvPr>
        </p:nvGraphicFramePr>
        <p:xfrm>
          <a:off x="1132114" y="1721612"/>
          <a:ext cx="8131629" cy="48927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4786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t>réponse à vos questions</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15</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p:txBody>
          <a:bodyPr/>
          <a:lstStyle/>
          <a:p>
            <a:r>
              <a:rPr lang="fr-FR"/>
              <a:t>Source : OPEO</a:t>
            </a:r>
          </a:p>
          <a:p>
            <a:endParaRPr lang="fr-FR"/>
          </a:p>
        </p:txBody>
      </p:sp>
      <p:sp>
        <p:nvSpPr>
          <p:cNvPr id="4" name="Ellipse 3">
            <a:extLst>
              <a:ext uri="{FF2B5EF4-FFF2-40B4-BE49-F238E27FC236}">
                <a16:creationId xmlns:a16="http://schemas.microsoft.com/office/drawing/2014/main" id="{CDED7D85-5874-496C-AC92-47E6CB74A0FC}"/>
              </a:ext>
            </a:extLst>
          </p:cNvPr>
          <p:cNvSpPr/>
          <p:nvPr/>
        </p:nvSpPr>
        <p:spPr>
          <a:xfrm>
            <a:off x="4089224" y="2521759"/>
            <a:ext cx="2232562" cy="2079842"/>
          </a:xfrm>
          <a:prstGeom prst="ellipse">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6000">
                <a:solidFill>
                  <a:schemeClr val="tx1"/>
                </a:solidFill>
              </a:rPr>
              <a:t>?</a:t>
            </a:r>
          </a:p>
        </p:txBody>
      </p:sp>
    </p:spTree>
    <p:extLst>
      <p:ext uri="{BB962C8B-B14F-4D97-AF65-F5344CB8AC3E}">
        <p14:creationId xmlns:p14="http://schemas.microsoft.com/office/powerpoint/2010/main" val="59169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916A064-934C-4183-9182-023B339947B8}"/>
              </a:ext>
            </a:extLst>
          </p:cNvPr>
          <p:cNvSpPr>
            <a:spLocks noGrp="1"/>
          </p:cNvSpPr>
          <p:nvPr>
            <p:ph type="sldNum" sz="quarter" idx="12"/>
          </p:nvPr>
        </p:nvSpPr>
        <p:spPr/>
        <p:txBody>
          <a:bodyPr/>
          <a:lstStyle/>
          <a:p>
            <a:r>
              <a:rPr lang="fr-FR"/>
              <a:t> |</a:t>
            </a:r>
            <a:fld id="{4969B8F2-8271-492B-A14C-9EA29D0133EC}" type="slidenum">
              <a:rPr lang="fr-FR" smtClean="0"/>
              <a:pPr/>
              <a:t>16</a:t>
            </a:fld>
            <a:endParaRPr lang="fr-FR"/>
          </a:p>
        </p:txBody>
      </p:sp>
      <p:sp>
        <p:nvSpPr>
          <p:cNvPr id="6" name="Rectangle 5">
            <a:extLst>
              <a:ext uri="{FF2B5EF4-FFF2-40B4-BE49-F238E27FC236}">
                <a16:creationId xmlns:a16="http://schemas.microsoft.com/office/drawing/2014/main" id="{4CB63C8A-FDF1-4A71-951B-5A53E2D8ED29}"/>
              </a:ext>
            </a:extLst>
          </p:cNvPr>
          <p:cNvSpPr/>
          <p:nvPr/>
        </p:nvSpPr>
        <p:spPr>
          <a:xfrm>
            <a:off x="2840499" y="2620816"/>
            <a:ext cx="5590982" cy="52543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283715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558144"/>
            <a:ext cx="8766675" cy="378291"/>
          </a:xfrm>
        </p:spPr>
        <p:txBody>
          <a:bodyPr/>
          <a:lstStyle/>
          <a:p>
            <a:r>
              <a:rPr lang="fr-FR">
                <a:solidFill>
                  <a:srgbClr val="00B0F0"/>
                </a:solidFill>
              </a:rPr>
              <a:t>Enjeu-maturité| </a:t>
            </a:r>
            <a:r>
              <a:rPr lang="fr-FR"/>
              <a:t>les analyses des notes enjeu par axe montrent que les enjeux les plus forts restent sur les sujets organisation et facteur humain…</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17</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39" name="TextBox 28">
            <a:extLst>
              <a:ext uri="{FF2B5EF4-FFF2-40B4-BE49-F238E27FC236}">
                <a16:creationId xmlns:a16="http://schemas.microsoft.com/office/drawing/2014/main" id="{15E09915-6B1B-47FE-8552-E85730238AEA}"/>
              </a:ext>
            </a:extLst>
          </p:cNvPr>
          <p:cNvSpPr txBox="1"/>
          <p:nvPr/>
        </p:nvSpPr>
        <p:spPr>
          <a:xfrm>
            <a:off x="386944" y="1167617"/>
            <a:ext cx="7308266" cy="461665"/>
          </a:xfrm>
          <a:prstGeom prst="rect">
            <a:avLst/>
          </a:prstGeom>
          <a:noFill/>
        </p:spPr>
        <p:txBody>
          <a:bodyPr wrap="square" rtlCol="0">
            <a:spAutoFit/>
          </a:bodyPr>
          <a:lstStyle/>
          <a:p>
            <a:r>
              <a:rPr lang="fr-FR" sz="1200" b="1"/>
              <a:t>Notes enjeu (moyenne par axe du programme pour toutes les entreprises)</a:t>
            </a:r>
          </a:p>
          <a:p>
            <a:r>
              <a:rPr lang="fr-FR" sz="1200" b="1"/>
              <a:t>Note enjeu de 1 (faible) à 4 (fort)</a:t>
            </a:r>
          </a:p>
        </p:txBody>
      </p:sp>
      <p:cxnSp>
        <p:nvCxnSpPr>
          <p:cNvPr id="40" name="Connecteur droit 39">
            <a:extLst>
              <a:ext uri="{FF2B5EF4-FFF2-40B4-BE49-F238E27FC236}">
                <a16:creationId xmlns:a16="http://schemas.microsoft.com/office/drawing/2014/main" id="{D48ADB82-454E-4AF7-9E13-F6BC7CB2FAE0}"/>
              </a:ext>
            </a:extLst>
          </p:cNvPr>
          <p:cNvCxnSpPr>
            <a:cxnSpLocks/>
          </p:cNvCxnSpPr>
          <p:nvPr/>
        </p:nvCxnSpPr>
        <p:spPr>
          <a:xfrm>
            <a:off x="481945" y="1385239"/>
            <a:ext cx="6144486"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4EB8243C-C012-4EF4-AFAB-177D4ED1180E}"/>
              </a:ext>
            </a:extLst>
          </p:cNvPr>
          <p:cNvSpPr txBox="1"/>
          <p:nvPr/>
        </p:nvSpPr>
        <p:spPr>
          <a:xfrm>
            <a:off x="7282801" y="3559125"/>
            <a:ext cx="2955357" cy="1569660"/>
          </a:xfrm>
          <a:prstGeom prst="rect">
            <a:avLst/>
          </a:prstGeom>
          <a:noFill/>
        </p:spPr>
        <p:txBody>
          <a:bodyPr wrap="square" rtlCol="0">
            <a:spAutoFit/>
          </a:bodyPr>
          <a:lstStyle/>
          <a:p>
            <a:pPr defTabSz="982688"/>
            <a:r>
              <a:rPr lang="fr-FR" sz="1600" dirty="0">
                <a:solidFill>
                  <a:srgbClr val="545457"/>
                </a:solidFill>
                <a:latin typeface="+mj-lt"/>
              </a:rPr>
              <a:t>Les enjeux les plus importants restent sur les sujets :</a:t>
            </a:r>
          </a:p>
          <a:p>
            <a:pPr marL="285750" indent="-285750" defTabSz="982688">
              <a:buFont typeface="Arial" panose="020B0604020202020204" pitchFamily="34" charset="0"/>
              <a:buChar char="•"/>
            </a:pPr>
            <a:r>
              <a:rPr lang="fr-FR" sz="1600" dirty="0">
                <a:solidFill>
                  <a:srgbClr val="545457"/>
                </a:solidFill>
                <a:latin typeface="+mj-lt"/>
              </a:rPr>
              <a:t>Hommes et Compétences (3,3)</a:t>
            </a:r>
          </a:p>
          <a:p>
            <a:pPr marL="285750" indent="-285750" defTabSz="982688">
              <a:buFont typeface="Arial" panose="020B0604020202020204" pitchFamily="34" charset="0"/>
              <a:buChar char="•"/>
            </a:pPr>
            <a:r>
              <a:rPr lang="fr-FR" sz="1600" dirty="0">
                <a:solidFill>
                  <a:srgbClr val="545457"/>
                </a:solidFill>
                <a:latin typeface="+mj-lt"/>
              </a:rPr>
              <a:t>Organisation industrielle (3,2)</a:t>
            </a:r>
          </a:p>
          <a:p>
            <a:pPr marL="285750" indent="-285750" defTabSz="982688">
              <a:buFont typeface="Arial" panose="020B0604020202020204" pitchFamily="34" charset="0"/>
              <a:buChar char="•"/>
            </a:pPr>
            <a:r>
              <a:rPr lang="fr-FR" sz="1600" dirty="0">
                <a:solidFill>
                  <a:srgbClr val="545457"/>
                </a:solidFill>
                <a:latin typeface="+mj-lt"/>
              </a:rPr>
              <a:t>Stratégie numérique (3,0)</a:t>
            </a: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308721" y="4167477"/>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 name="Image 5">
            <a:extLst>
              <a:ext uri="{FF2B5EF4-FFF2-40B4-BE49-F238E27FC236}">
                <a16:creationId xmlns:a16="http://schemas.microsoft.com/office/drawing/2014/main" id="{E8F8B68F-B218-D748-41D4-F43CD5675EB2}"/>
              </a:ext>
            </a:extLst>
          </p:cNvPr>
          <p:cNvPicPr>
            <a:picLocks noChangeAspect="1"/>
          </p:cNvPicPr>
          <p:nvPr/>
        </p:nvPicPr>
        <p:blipFill>
          <a:blip r:embed="rId2"/>
          <a:stretch>
            <a:fillRect/>
          </a:stretch>
        </p:blipFill>
        <p:spPr>
          <a:xfrm>
            <a:off x="876453" y="1860464"/>
            <a:ext cx="4469453" cy="4978253"/>
          </a:xfrm>
          <a:prstGeom prst="rect">
            <a:avLst/>
          </a:prstGeom>
        </p:spPr>
      </p:pic>
    </p:spTree>
    <p:extLst>
      <p:ext uri="{BB962C8B-B14F-4D97-AF65-F5344CB8AC3E}">
        <p14:creationId xmlns:p14="http://schemas.microsoft.com/office/powerpoint/2010/main" val="3746518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FA16B35C-33F0-30EB-1345-0767AFE0642C}"/>
              </a:ext>
            </a:extLst>
          </p:cNvPr>
          <p:cNvPicPr>
            <a:picLocks noChangeAspect="1"/>
          </p:cNvPicPr>
          <p:nvPr/>
        </p:nvPicPr>
        <p:blipFill>
          <a:blip r:embed="rId2"/>
          <a:stretch>
            <a:fillRect/>
          </a:stretch>
        </p:blipFill>
        <p:spPr>
          <a:xfrm>
            <a:off x="588695" y="1582695"/>
            <a:ext cx="4987431" cy="5112580"/>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Enjeu-maturité</a:t>
            </a:r>
            <a:r>
              <a:rPr lang="fr-FR"/>
              <a:t>| C’est sur les sujets organisation et facteur humain que l’enjeu et l’écart entre enjeu-maturité par axe est le plus important (*)</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18</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fontScale="92500" lnSpcReduction="10000"/>
          </a:bodyPr>
          <a:lstStyle/>
          <a:p>
            <a:r>
              <a:rPr lang="fr-FR" dirty="0"/>
              <a:t>Source : OPEO</a:t>
            </a:r>
          </a:p>
          <a:p>
            <a:r>
              <a:rPr lang="fr-FR" dirty="0"/>
              <a:t>Entreprises concernées (AMI7 AMI12) = 507 entreprises</a:t>
            </a:r>
          </a:p>
          <a:p>
            <a:r>
              <a:rPr lang="fr-FR" dirty="0"/>
              <a:t>(*) l’axe stratégie globale n’est évalué que sur l’enjeu</a:t>
            </a:r>
          </a:p>
          <a:p>
            <a:endParaRPr lang="fr-FR" dirty="0"/>
          </a:p>
        </p:txBody>
      </p:sp>
      <p:sp>
        <p:nvSpPr>
          <p:cNvPr id="39" name="TextBox 28">
            <a:extLst>
              <a:ext uri="{FF2B5EF4-FFF2-40B4-BE49-F238E27FC236}">
                <a16:creationId xmlns:a16="http://schemas.microsoft.com/office/drawing/2014/main" id="{15E09915-6B1B-47FE-8552-E85730238AEA}"/>
              </a:ext>
            </a:extLst>
          </p:cNvPr>
          <p:cNvSpPr txBox="1"/>
          <p:nvPr/>
        </p:nvSpPr>
        <p:spPr>
          <a:xfrm>
            <a:off x="386944" y="1167617"/>
            <a:ext cx="7308266" cy="276999"/>
          </a:xfrm>
          <a:prstGeom prst="rect">
            <a:avLst/>
          </a:prstGeom>
          <a:noFill/>
        </p:spPr>
        <p:txBody>
          <a:bodyPr wrap="square" rtlCol="0">
            <a:spAutoFit/>
          </a:bodyPr>
          <a:lstStyle/>
          <a:p>
            <a:r>
              <a:rPr lang="fr-FR" sz="1200" b="1"/>
              <a:t>Notes enjeu-maturité (moyenne par axe du programme)</a:t>
            </a:r>
          </a:p>
        </p:txBody>
      </p:sp>
      <p:cxnSp>
        <p:nvCxnSpPr>
          <p:cNvPr id="40" name="Connecteur droit 39">
            <a:extLst>
              <a:ext uri="{FF2B5EF4-FFF2-40B4-BE49-F238E27FC236}">
                <a16:creationId xmlns:a16="http://schemas.microsoft.com/office/drawing/2014/main" id="{D48ADB82-454E-4AF7-9E13-F6BC7CB2FAE0}"/>
              </a:ext>
            </a:extLst>
          </p:cNvPr>
          <p:cNvCxnSpPr>
            <a:cxnSpLocks/>
          </p:cNvCxnSpPr>
          <p:nvPr/>
        </p:nvCxnSpPr>
        <p:spPr>
          <a:xfrm>
            <a:off x="481945" y="1444614"/>
            <a:ext cx="9410200" cy="2"/>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4EB8243C-C012-4EF4-AFAB-177D4ED1180E}"/>
              </a:ext>
            </a:extLst>
          </p:cNvPr>
          <p:cNvSpPr txBox="1"/>
          <p:nvPr/>
        </p:nvSpPr>
        <p:spPr>
          <a:xfrm>
            <a:off x="7233020" y="3413288"/>
            <a:ext cx="3037160" cy="1569660"/>
          </a:xfrm>
          <a:prstGeom prst="rect">
            <a:avLst/>
          </a:prstGeom>
          <a:noFill/>
        </p:spPr>
        <p:txBody>
          <a:bodyPr wrap="square" rtlCol="0">
            <a:spAutoFit/>
          </a:bodyPr>
          <a:lstStyle/>
          <a:p>
            <a:pPr defTabSz="982688"/>
            <a:r>
              <a:rPr lang="fr-FR" sz="1600" dirty="0">
                <a:solidFill>
                  <a:srgbClr val="545457"/>
                </a:solidFill>
                <a:latin typeface="+mj-lt"/>
              </a:rPr>
              <a:t>Les écarts les plus importants entre les enjeux identifiés et la maturité des entreprises ont été observés sur les volets organisation industrielle et facteur humain</a:t>
            </a: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327675" y="4229720"/>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9" name="Groupe 8">
            <a:extLst>
              <a:ext uri="{FF2B5EF4-FFF2-40B4-BE49-F238E27FC236}">
                <a16:creationId xmlns:a16="http://schemas.microsoft.com/office/drawing/2014/main" id="{08E0584D-E151-4EFF-9058-0011DE413F70}"/>
              </a:ext>
            </a:extLst>
          </p:cNvPr>
          <p:cNvGrpSpPr/>
          <p:nvPr/>
        </p:nvGrpSpPr>
        <p:grpSpPr>
          <a:xfrm>
            <a:off x="3718917" y="5697995"/>
            <a:ext cx="954074" cy="307777"/>
            <a:chOff x="3906691" y="2096279"/>
            <a:chExt cx="954074" cy="307777"/>
          </a:xfrm>
        </p:grpSpPr>
        <p:cxnSp>
          <p:nvCxnSpPr>
            <p:cNvPr id="8" name="Connecteur droit avec flèche 7">
              <a:extLst>
                <a:ext uri="{FF2B5EF4-FFF2-40B4-BE49-F238E27FC236}">
                  <a16:creationId xmlns:a16="http://schemas.microsoft.com/office/drawing/2014/main" id="{1D412426-DF5B-4BE2-BC44-D10B3AC146FA}"/>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3B9E7F42-42F2-4CE4-9182-B066607D715C}"/>
                </a:ext>
              </a:extLst>
            </p:cNvPr>
            <p:cNvSpPr txBox="1"/>
            <p:nvPr/>
          </p:nvSpPr>
          <p:spPr>
            <a:xfrm>
              <a:off x="4041077" y="2096279"/>
              <a:ext cx="819688" cy="307777"/>
            </a:xfrm>
            <a:prstGeom prst="rect">
              <a:avLst/>
            </a:prstGeom>
            <a:noFill/>
          </p:spPr>
          <p:txBody>
            <a:bodyPr wrap="square" rtlCol="0">
              <a:spAutoFit/>
            </a:bodyPr>
            <a:lstStyle/>
            <a:p>
              <a:pPr defTabSz="982688"/>
              <a:r>
                <a:rPr lang="fr-FR" sz="1400" b="1" dirty="0">
                  <a:solidFill>
                    <a:srgbClr val="FF0000"/>
                  </a:solidFill>
                  <a:latin typeface="+mj-lt"/>
                </a:rPr>
                <a:t>0,72</a:t>
              </a:r>
            </a:p>
          </p:txBody>
        </p:sp>
      </p:grpSp>
      <p:grpSp>
        <p:nvGrpSpPr>
          <p:cNvPr id="16" name="Groupe 15">
            <a:extLst>
              <a:ext uri="{FF2B5EF4-FFF2-40B4-BE49-F238E27FC236}">
                <a16:creationId xmlns:a16="http://schemas.microsoft.com/office/drawing/2014/main" id="{7A7C1C7C-78CF-464C-9D58-FEA7C0D4457D}"/>
              </a:ext>
            </a:extLst>
          </p:cNvPr>
          <p:cNvGrpSpPr/>
          <p:nvPr/>
        </p:nvGrpSpPr>
        <p:grpSpPr>
          <a:xfrm>
            <a:off x="4093033" y="4824061"/>
            <a:ext cx="954074" cy="307777"/>
            <a:chOff x="3906691" y="2096279"/>
            <a:chExt cx="954074" cy="307777"/>
          </a:xfrm>
        </p:grpSpPr>
        <p:cxnSp>
          <p:nvCxnSpPr>
            <p:cNvPr id="17" name="Connecteur droit avec flèche 16">
              <a:extLst>
                <a:ext uri="{FF2B5EF4-FFF2-40B4-BE49-F238E27FC236}">
                  <a16:creationId xmlns:a16="http://schemas.microsoft.com/office/drawing/2014/main" id="{56524258-7682-4DF2-BF85-AF7E8FA90C6A}"/>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AC119A2A-D346-4DF2-BE43-EAC63DD83BA9}"/>
                </a:ext>
              </a:extLst>
            </p:cNvPr>
            <p:cNvSpPr txBox="1"/>
            <p:nvPr/>
          </p:nvSpPr>
          <p:spPr>
            <a:xfrm>
              <a:off x="4041077" y="2096279"/>
              <a:ext cx="819688" cy="307777"/>
            </a:xfrm>
            <a:prstGeom prst="rect">
              <a:avLst/>
            </a:prstGeom>
            <a:noFill/>
          </p:spPr>
          <p:txBody>
            <a:bodyPr wrap="square" rtlCol="0">
              <a:spAutoFit/>
            </a:bodyPr>
            <a:lstStyle/>
            <a:p>
              <a:pPr defTabSz="982688"/>
              <a:r>
                <a:rPr lang="fr-FR" sz="1400" b="1" dirty="0">
                  <a:solidFill>
                    <a:srgbClr val="FF0000"/>
                  </a:solidFill>
                  <a:latin typeface="+mj-lt"/>
                </a:rPr>
                <a:t>0,62</a:t>
              </a:r>
            </a:p>
          </p:txBody>
        </p:sp>
      </p:grpSp>
      <p:grpSp>
        <p:nvGrpSpPr>
          <p:cNvPr id="21" name="Groupe 20">
            <a:extLst>
              <a:ext uri="{FF2B5EF4-FFF2-40B4-BE49-F238E27FC236}">
                <a16:creationId xmlns:a16="http://schemas.microsoft.com/office/drawing/2014/main" id="{737731BF-EDC9-46BA-BFA8-487A94DBC041}"/>
              </a:ext>
            </a:extLst>
          </p:cNvPr>
          <p:cNvGrpSpPr/>
          <p:nvPr/>
        </p:nvGrpSpPr>
        <p:grpSpPr>
          <a:xfrm>
            <a:off x="4039339" y="3950127"/>
            <a:ext cx="1509341" cy="307777"/>
            <a:chOff x="3906691" y="2096279"/>
            <a:chExt cx="1044471" cy="307777"/>
          </a:xfrm>
        </p:grpSpPr>
        <p:cxnSp>
          <p:nvCxnSpPr>
            <p:cNvPr id="22" name="Connecteur droit avec flèche 21">
              <a:extLst>
                <a:ext uri="{FF2B5EF4-FFF2-40B4-BE49-F238E27FC236}">
                  <a16:creationId xmlns:a16="http://schemas.microsoft.com/office/drawing/2014/main" id="{8472B873-66ED-4E71-8225-8592ADEA4D08}"/>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3B300399-DDD6-4120-919A-7CC32DD445B5}"/>
                </a:ext>
              </a:extLst>
            </p:cNvPr>
            <p:cNvSpPr txBox="1"/>
            <p:nvPr/>
          </p:nvSpPr>
          <p:spPr>
            <a:xfrm>
              <a:off x="4131474" y="2096279"/>
              <a:ext cx="819688" cy="307777"/>
            </a:xfrm>
            <a:prstGeom prst="rect">
              <a:avLst/>
            </a:prstGeom>
            <a:noFill/>
          </p:spPr>
          <p:txBody>
            <a:bodyPr wrap="square" rtlCol="0">
              <a:spAutoFit/>
            </a:bodyPr>
            <a:lstStyle/>
            <a:p>
              <a:pPr defTabSz="982688"/>
              <a:r>
                <a:rPr lang="fr-FR" sz="1400" b="1" dirty="0">
                  <a:solidFill>
                    <a:srgbClr val="FF0000"/>
                  </a:solidFill>
                  <a:latin typeface="+mj-lt"/>
                </a:rPr>
                <a:t>0,98</a:t>
              </a:r>
            </a:p>
          </p:txBody>
        </p:sp>
      </p:grpSp>
      <p:grpSp>
        <p:nvGrpSpPr>
          <p:cNvPr id="24" name="Groupe 23">
            <a:extLst>
              <a:ext uri="{FF2B5EF4-FFF2-40B4-BE49-F238E27FC236}">
                <a16:creationId xmlns:a16="http://schemas.microsoft.com/office/drawing/2014/main" id="{B086567E-A88B-49D1-A7FD-1C2192E94317}"/>
              </a:ext>
            </a:extLst>
          </p:cNvPr>
          <p:cNvGrpSpPr/>
          <p:nvPr/>
        </p:nvGrpSpPr>
        <p:grpSpPr>
          <a:xfrm>
            <a:off x="4093033" y="3091449"/>
            <a:ext cx="1717770" cy="307777"/>
            <a:chOff x="3906691" y="2096279"/>
            <a:chExt cx="1044471" cy="307777"/>
          </a:xfrm>
        </p:grpSpPr>
        <p:cxnSp>
          <p:nvCxnSpPr>
            <p:cNvPr id="25" name="Connecteur droit avec flèche 24">
              <a:extLst>
                <a:ext uri="{FF2B5EF4-FFF2-40B4-BE49-F238E27FC236}">
                  <a16:creationId xmlns:a16="http://schemas.microsoft.com/office/drawing/2014/main" id="{F44A98F5-86E9-4269-8D50-AB533DE7A69F}"/>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4121756C-0C88-43FE-978B-8E433E85F23C}"/>
                </a:ext>
              </a:extLst>
            </p:cNvPr>
            <p:cNvSpPr txBox="1"/>
            <p:nvPr/>
          </p:nvSpPr>
          <p:spPr>
            <a:xfrm>
              <a:off x="4131474" y="2096279"/>
              <a:ext cx="819688" cy="307777"/>
            </a:xfrm>
            <a:prstGeom prst="rect">
              <a:avLst/>
            </a:prstGeom>
            <a:noFill/>
          </p:spPr>
          <p:txBody>
            <a:bodyPr wrap="square" rtlCol="0">
              <a:spAutoFit/>
            </a:bodyPr>
            <a:lstStyle/>
            <a:p>
              <a:pPr defTabSz="982688"/>
              <a:r>
                <a:rPr lang="fr-FR" sz="1400" b="1" dirty="0">
                  <a:solidFill>
                    <a:srgbClr val="FF0000"/>
                  </a:solidFill>
                  <a:latin typeface="+mj-lt"/>
                </a:rPr>
                <a:t>1,16</a:t>
              </a:r>
            </a:p>
          </p:txBody>
        </p:sp>
      </p:grpSp>
      <p:grpSp>
        <p:nvGrpSpPr>
          <p:cNvPr id="31" name="Groupe 30">
            <a:extLst>
              <a:ext uri="{FF2B5EF4-FFF2-40B4-BE49-F238E27FC236}">
                <a16:creationId xmlns:a16="http://schemas.microsoft.com/office/drawing/2014/main" id="{479BBFED-554F-4FC9-A884-8B84F968DB88}"/>
              </a:ext>
            </a:extLst>
          </p:cNvPr>
          <p:cNvGrpSpPr/>
          <p:nvPr/>
        </p:nvGrpSpPr>
        <p:grpSpPr>
          <a:xfrm>
            <a:off x="4251461" y="2232774"/>
            <a:ext cx="1509341" cy="307777"/>
            <a:chOff x="3906691" y="2096279"/>
            <a:chExt cx="1044471" cy="307777"/>
          </a:xfrm>
        </p:grpSpPr>
        <p:cxnSp>
          <p:nvCxnSpPr>
            <p:cNvPr id="32" name="Connecteur droit avec flèche 31">
              <a:extLst>
                <a:ext uri="{FF2B5EF4-FFF2-40B4-BE49-F238E27FC236}">
                  <a16:creationId xmlns:a16="http://schemas.microsoft.com/office/drawing/2014/main" id="{D3B9E9D7-98DF-4F6F-A723-4D5DB11EE881}"/>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F4164C08-895D-44DD-A0F5-E335ED3D1984}"/>
                </a:ext>
              </a:extLst>
            </p:cNvPr>
            <p:cNvSpPr txBox="1"/>
            <p:nvPr/>
          </p:nvSpPr>
          <p:spPr>
            <a:xfrm>
              <a:off x="4131474" y="2096279"/>
              <a:ext cx="819688" cy="307777"/>
            </a:xfrm>
            <a:prstGeom prst="rect">
              <a:avLst/>
            </a:prstGeom>
            <a:noFill/>
          </p:spPr>
          <p:txBody>
            <a:bodyPr wrap="square" rtlCol="0">
              <a:spAutoFit/>
            </a:bodyPr>
            <a:lstStyle/>
            <a:p>
              <a:pPr defTabSz="982688"/>
              <a:r>
                <a:rPr lang="fr-FR" sz="1400" b="1" dirty="0">
                  <a:solidFill>
                    <a:srgbClr val="FF0000"/>
                  </a:solidFill>
                  <a:latin typeface="+mj-lt"/>
                </a:rPr>
                <a:t>1,13</a:t>
              </a:r>
            </a:p>
          </p:txBody>
        </p:sp>
      </p:grpSp>
    </p:spTree>
    <p:extLst>
      <p:ext uri="{BB962C8B-B14F-4D97-AF65-F5344CB8AC3E}">
        <p14:creationId xmlns:p14="http://schemas.microsoft.com/office/powerpoint/2010/main" val="504148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16FA77-5428-44C8-9BAC-3772F53B8B24}"/>
              </a:ext>
            </a:extLst>
          </p:cNvPr>
          <p:cNvSpPr/>
          <p:nvPr/>
        </p:nvSpPr>
        <p:spPr>
          <a:xfrm>
            <a:off x="10244427" y="1258807"/>
            <a:ext cx="441590" cy="567375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Enjeu-maturité </a:t>
            </a:r>
            <a:r>
              <a:rPr lang="fr-FR"/>
              <a:t>| évolution des notes enjeu maturité par rapport au précédent marché (2017-2020)</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19</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solidFill>
                  <a:schemeClr val="tx1">
                    <a:lumMod val="50000"/>
                  </a:schemeClr>
                </a:solidFill>
              </a:rPr>
              <a:t>Source : OPEO</a:t>
            </a:r>
          </a:p>
          <a:p>
            <a:r>
              <a:rPr lang="fr-FR" dirty="0"/>
              <a:t>Entreprises concernées (AMI7 AMI12) = 507 entreprises</a:t>
            </a:r>
          </a:p>
          <a:p>
            <a:endParaRPr lang="fr-FR" dirty="0"/>
          </a:p>
        </p:txBody>
      </p:sp>
      <p:sp>
        <p:nvSpPr>
          <p:cNvPr id="20" name="ZoneTexte 19">
            <a:extLst>
              <a:ext uri="{FF2B5EF4-FFF2-40B4-BE49-F238E27FC236}">
                <a16:creationId xmlns:a16="http://schemas.microsoft.com/office/drawing/2014/main" id="{4EB8243C-C012-4EF4-AFAB-177D4ED1180E}"/>
              </a:ext>
            </a:extLst>
          </p:cNvPr>
          <p:cNvSpPr txBox="1"/>
          <p:nvPr/>
        </p:nvSpPr>
        <p:spPr>
          <a:xfrm>
            <a:off x="7304723" y="3276871"/>
            <a:ext cx="2498505" cy="1077218"/>
          </a:xfrm>
          <a:prstGeom prst="rect">
            <a:avLst/>
          </a:prstGeom>
          <a:noFill/>
        </p:spPr>
        <p:txBody>
          <a:bodyPr wrap="square" rtlCol="0">
            <a:spAutoFit/>
          </a:bodyPr>
          <a:lstStyle/>
          <a:p>
            <a:pPr defTabSz="982688"/>
            <a:r>
              <a:rPr lang="fr-FR" sz="1600" dirty="0">
                <a:solidFill>
                  <a:srgbClr val="545457"/>
                </a:solidFill>
                <a:latin typeface="+mj-lt"/>
              </a:rPr>
              <a:t>Numérique et environnement ressortent comme ayant une forte augmentation de l’enjeu</a:t>
            </a:r>
            <a:endParaRPr lang="fr-FR" sz="1600" dirty="0">
              <a:solidFill>
                <a:schemeClr val="tx1">
                  <a:lumMod val="50000"/>
                </a:schemeClr>
              </a:solidFill>
            </a:endParaRP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018931" y="4013764"/>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cxnSp>
        <p:nvCxnSpPr>
          <p:cNvPr id="34" name="Straight Connector 19">
            <a:extLst>
              <a:ext uri="{FF2B5EF4-FFF2-40B4-BE49-F238E27FC236}">
                <a16:creationId xmlns:a16="http://schemas.microsoft.com/office/drawing/2014/main" id="{C4B4BBDF-FFB6-43CB-8620-DA01353B0CD5}"/>
              </a:ext>
            </a:extLst>
          </p:cNvPr>
          <p:cNvCxnSpPr>
            <a:cxnSpLocks/>
          </p:cNvCxnSpPr>
          <p:nvPr/>
        </p:nvCxnSpPr>
        <p:spPr>
          <a:xfrm>
            <a:off x="699971" y="1965803"/>
            <a:ext cx="5907658"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20">
            <a:extLst>
              <a:ext uri="{FF2B5EF4-FFF2-40B4-BE49-F238E27FC236}">
                <a16:creationId xmlns:a16="http://schemas.microsoft.com/office/drawing/2014/main" id="{5A7A8D64-A5FB-425E-8A7D-A3F5B8911379}"/>
              </a:ext>
            </a:extLst>
          </p:cNvPr>
          <p:cNvSpPr txBox="1"/>
          <p:nvPr/>
        </p:nvSpPr>
        <p:spPr>
          <a:xfrm>
            <a:off x="675257" y="1648154"/>
            <a:ext cx="3850282" cy="276999"/>
          </a:xfrm>
          <a:prstGeom prst="rect">
            <a:avLst/>
          </a:prstGeom>
          <a:noFill/>
        </p:spPr>
        <p:txBody>
          <a:bodyPr wrap="square" rtlCol="0">
            <a:spAutoFit/>
          </a:bodyPr>
          <a:lstStyle/>
          <a:p>
            <a:r>
              <a:rPr lang="fr-FR" sz="1200" b="1" dirty="0"/>
              <a:t>Delta des notes enjeu par dimension 2020-2023</a:t>
            </a:r>
          </a:p>
        </p:txBody>
      </p:sp>
      <p:graphicFrame>
        <p:nvGraphicFramePr>
          <p:cNvPr id="7" name="Graphique 6">
            <a:extLst>
              <a:ext uri="{FF2B5EF4-FFF2-40B4-BE49-F238E27FC236}">
                <a16:creationId xmlns:a16="http://schemas.microsoft.com/office/drawing/2014/main" id="{E5D00F0C-20E5-57AF-9B9B-442AD23507F4}"/>
              </a:ext>
            </a:extLst>
          </p:cNvPr>
          <p:cNvGraphicFramePr>
            <a:graphicFrameLocks/>
          </p:cNvGraphicFramePr>
          <p:nvPr>
            <p:extLst>
              <p:ext uri="{D42A27DB-BD31-4B8C-83A1-F6EECF244321}">
                <p14:modId xmlns:p14="http://schemas.microsoft.com/office/powerpoint/2010/main" val="2178374476"/>
              </p:ext>
            </p:extLst>
          </p:nvPr>
        </p:nvGraphicFramePr>
        <p:xfrm>
          <a:off x="682256" y="2308628"/>
          <a:ext cx="5566143" cy="42663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683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916A064-934C-4183-9182-023B339947B8}"/>
              </a:ext>
            </a:extLst>
          </p:cNvPr>
          <p:cNvSpPr>
            <a:spLocks noGrp="1"/>
          </p:cNvSpPr>
          <p:nvPr>
            <p:ph type="sldNum" sz="quarter" idx="12"/>
          </p:nvPr>
        </p:nvSpPr>
        <p:spPr/>
        <p:txBody>
          <a:bodyPr/>
          <a:lstStyle/>
          <a:p>
            <a:r>
              <a:rPr lang="fr-FR"/>
              <a:t> |</a:t>
            </a:r>
            <a:fld id="{4969B8F2-8271-492B-A14C-9EA29D0133EC}" type="slidenum">
              <a:rPr lang="fr-FR" smtClean="0"/>
              <a:pPr/>
              <a:t>2</a:t>
            </a:fld>
            <a:endParaRPr lang="fr-FR"/>
          </a:p>
        </p:txBody>
      </p:sp>
      <p:sp>
        <p:nvSpPr>
          <p:cNvPr id="6" name="Rectangle 5">
            <a:extLst>
              <a:ext uri="{FF2B5EF4-FFF2-40B4-BE49-F238E27FC236}">
                <a16:creationId xmlns:a16="http://schemas.microsoft.com/office/drawing/2014/main" id="{4CB63C8A-FDF1-4A71-951B-5A53E2D8ED29}"/>
              </a:ext>
            </a:extLst>
          </p:cNvPr>
          <p:cNvSpPr/>
          <p:nvPr/>
        </p:nvSpPr>
        <p:spPr>
          <a:xfrm>
            <a:off x="2840499" y="1207191"/>
            <a:ext cx="5590982" cy="52543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600833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16FA77-5428-44C8-9BAC-3772F53B8B24}"/>
              </a:ext>
            </a:extLst>
          </p:cNvPr>
          <p:cNvSpPr/>
          <p:nvPr/>
        </p:nvSpPr>
        <p:spPr>
          <a:xfrm>
            <a:off x="10244427" y="1258807"/>
            <a:ext cx="441590" cy="567375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Enjeu-maturité </a:t>
            </a:r>
            <a:r>
              <a:rPr lang="fr-FR"/>
              <a:t>| évolution des notes enjeu maturité par rapport au précédent marché (2017-2020)</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20</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solidFill>
                  <a:schemeClr val="tx1">
                    <a:lumMod val="50000"/>
                  </a:schemeClr>
                </a:solidFill>
              </a:rPr>
              <a:t>Source : OPEO</a:t>
            </a:r>
          </a:p>
          <a:p>
            <a:r>
              <a:rPr lang="fr-FR" dirty="0"/>
              <a:t>Entreprises concernées (AMI7 AMI12) = 507 entreprises</a:t>
            </a:r>
          </a:p>
          <a:p>
            <a:endParaRPr lang="fr-FR" dirty="0"/>
          </a:p>
        </p:txBody>
      </p:sp>
      <p:sp>
        <p:nvSpPr>
          <p:cNvPr id="20" name="ZoneTexte 19">
            <a:extLst>
              <a:ext uri="{FF2B5EF4-FFF2-40B4-BE49-F238E27FC236}">
                <a16:creationId xmlns:a16="http://schemas.microsoft.com/office/drawing/2014/main" id="{4EB8243C-C012-4EF4-AFAB-177D4ED1180E}"/>
              </a:ext>
            </a:extLst>
          </p:cNvPr>
          <p:cNvSpPr txBox="1"/>
          <p:nvPr/>
        </p:nvSpPr>
        <p:spPr>
          <a:xfrm>
            <a:off x="7202569" y="1680928"/>
            <a:ext cx="3483448" cy="5262979"/>
          </a:xfrm>
          <a:prstGeom prst="rect">
            <a:avLst/>
          </a:prstGeom>
          <a:noFill/>
        </p:spPr>
        <p:txBody>
          <a:bodyPr wrap="square" rtlCol="0">
            <a:spAutoFit/>
          </a:bodyPr>
          <a:lstStyle/>
          <a:p>
            <a:pPr defTabSz="982688"/>
            <a:r>
              <a:rPr lang="fr-FR" sz="1600" dirty="0">
                <a:solidFill>
                  <a:srgbClr val="545457"/>
                </a:solidFill>
                <a:latin typeface="+mj-lt"/>
              </a:rPr>
              <a:t>Les évolutions les plus notables enjeu/maturité :</a:t>
            </a:r>
          </a:p>
          <a:p>
            <a:pPr marL="285750" indent="-285750" defTabSz="982688">
              <a:buFontTx/>
              <a:buChar char="-"/>
            </a:pPr>
            <a:r>
              <a:rPr lang="fr-FR" sz="1600" dirty="0">
                <a:solidFill>
                  <a:srgbClr val="545457"/>
                </a:solidFill>
                <a:latin typeface="+mj-lt"/>
              </a:rPr>
              <a:t>Augmentation importante de l’enjeu sur les dimensions numérique, usine durable et organisation industrielle</a:t>
            </a:r>
          </a:p>
          <a:p>
            <a:pPr marL="285750" indent="-285750" defTabSz="982688">
              <a:buFontTx/>
              <a:buChar char="-"/>
            </a:pPr>
            <a:r>
              <a:rPr lang="fr-FR" sz="1600" dirty="0">
                <a:solidFill>
                  <a:srgbClr val="545457"/>
                </a:solidFill>
                <a:latin typeface="+mj-lt"/>
              </a:rPr>
              <a:t>Augmentation observée de la maturité des entreprises sur les dimensions technologie du futur et numérique </a:t>
            </a:r>
          </a:p>
          <a:p>
            <a:pPr marL="285750" indent="-285750" defTabSz="982688">
              <a:buFontTx/>
              <a:buChar char="-"/>
            </a:pPr>
            <a:endParaRPr lang="fr-FR" sz="1600" dirty="0">
              <a:solidFill>
                <a:srgbClr val="545457"/>
              </a:solidFill>
              <a:latin typeface="+mj-lt"/>
            </a:endParaRPr>
          </a:p>
          <a:p>
            <a:pPr defTabSz="982688"/>
            <a:r>
              <a:rPr lang="fr-FR" sz="1600" i="1" dirty="0">
                <a:solidFill>
                  <a:srgbClr val="545457"/>
                </a:solidFill>
                <a:latin typeface="+mj-lt"/>
              </a:rPr>
              <a:t>Nota 1 : l’augmentation de la maturité peut s’expliquer par le fait que certaines entreprises du marché actuel ont déjà participé au premier ou 2</a:t>
            </a:r>
            <a:r>
              <a:rPr lang="fr-FR" sz="1600" i="1" baseline="30000" dirty="0">
                <a:solidFill>
                  <a:srgbClr val="545457"/>
                </a:solidFill>
                <a:latin typeface="+mj-lt"/>
              </a:rPr>
              <a:t>ième</a:t>
            </a:r>
            <a:r>
              <a:rPr lang="fr-FR" sz="1600" i="1" dirty="0">
                <a:solidFill>
                  <a:srgbClr val="545457"/>
                </a:solidFill>
                <a:latin typeface="+mj-lt"/>
              </a:rPr>
              <a:t> marché</a:t>
            </a:r>
          </a:p>
          <a:p>
            <a:endParaRPr lang="fr-FR" sz="1600" i="1" dirty="0">
              <a:solidFill>
                <a:srgbClr val="545457"/>
              </a:solidFill>
              <a:latin typeface="+mj-lt"/>
            </a:endParaRPr>
          </a:p>
          <a:p>
            <a:r>
              <a:rPr lang="fr-FR" sz="1600" i="1" dirty="0">
                <a:solidFill>
                  <a:srgbClr val="545457"/>
                </a:solidFill>
                <a:latin typeface="+mj-lt"/>
              </a:rPr>
              <a:t>Nota 2 : (*) </a:t>
            </a:r>
            <a:r>
              <a:rPr lang="fr-FR" sz="1600" dirty="0">
                <a:solidFill>
                  <a:schemeClr val="tx1">
                    <a:lumMod val="50000"/>
                  </a:schemeClr>
                </a:solidFill>
              </a:rPr>
              <a:t>briques optionnelles sur le précédent marché et comparaison avec les briques «Robots, machines intelligentes et réalité virtuelle » et « Systèmes d’information et de gestion »</a:t>
            </a: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457476" y="3991247"/>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30" name="TextBox 18">
            <a:extLst>
              <a:ext uri="{FF2B5EF4-FFF2-40B4-BE49-F238E27FC236}">
                <a16:creationId xmlns:a16="http://schemas.microsoft.com/office/drawing/2014/main" id="{4F2EFA01-3F1B-47F7-8B53-482A505E1257}"/>
              </a:ext>
            </a:extLst>
          </p:cNvPr>
          <p:cNvSpPr txBox="1"/>
          <p:nvPr/>
        </p:nvSpPr>
        <p:spPr>
          <a:xfrm>
            <a:off x="244455" y="1621862"/>
            <a:ext cx="2412000" cy="276999"/>
          </a:xfrm>
          <a:prstGeom prst="rect">
            <a:avLst/>
          </a:prstGeom>
          <a:noFill/>
        </p:spPr>
        <p:txBody>
          <a:bodyPr wrap="square" rtlCol="0">
            <a:spAutoFit/>
          </a:bodyPr>
          <a:lstStyle/>
          <a:p>
            <a:r>
              <a:rPr lang="fr-FR" sz="1200" b="1"/>
              <a:t>Axes du diagnostic</a:t>
            </a:r>
          </a:p>
        </p:txBody>
      </p:sp>
      <p:cxnSp>
        <p:nvCxnSpPr>
          <p:cNvPr id="34" name="Straight Connector 19">
            <a:extLst>
              <a:ext uri="{FF2B5EF4-FFF2-40B4-BE49-F238E27FC236}">
                <a16:creationId xmlns:a16="http://schemas.microsoft.com/office/drawing/2014/main" id="{C4B4BBDF-FFB6-43CB-8620-DA01353B0CD5}"/>
              </a:ext>
            </a:extLst>
          </p:cNvPr>
          <p:cNvCxnSpPr>
            <a:cxnSpLocks/>
          </p:cNvCxnSpPr>
          <p:nvPr/>
        </p:nvCxnSpPr>
        <p:spPr>
          <a:xfrm>
            <a:off x="2603785" y="1939511"/>
            <a:ext cx="4014681"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20">
            <a:extLst>
              <a:ext uri="{FF2B5EF4-FFF2-40B4-BE49-F238E27FC236}">
                <a16:creationId xmlns:a16="http://schemas.microsoft.com/office/drawing/2014/main" id="{5A7A8D64-A5FB-425E-8A7D-A3F5B8911379}"/>
              </a:ext>
            </a:extLst>
          </p:cNvPr>
          <p:cNvSpPr txBox="1"/>
          <p:nvPr/>
        </p:nvSpPr>
        <p:spPr>
          <a:xfrm>
            <a:off x="2579071" y="1621862"/>
            <a:ext cx="3850282" cy="276999"/>
          </a:xfrm>
          <a:prstGeom prst="rect">
            <a:avLst/>
          </a:prstGeom>
          <a:noFill/>
        </p:spPr>
        <p:txBody>
          <a:bodyPr wrap="square" rtlCol="0">
            <a:spAutoFit/>
          </a:bodyPr>
          <a:lstStyle/>
          <a:p>
            <a:r>
              <a:rPr lang="fr-FR" sz="1200" b="1"/>
              <a:t>Evolutions des notes enjeu-maturité</a:t>
            </a:r>
          </a:p>
        </p:txBody>
      </p:sp>
      <p:cxnSp>
        <p:nvCxnSpPr>
          <p:cNvPr id="36" name="Straight Connector 19">
            <a:extLst>
              <a:ext uri="{FF2B5EF4-FFF2-40B4-BE49-F238E27FC236}">
                <a16:creationId xmlns:a16="http://schemas.microsoft.com/office/drawing/2014/main" id="{F925A90B-8727-43DD-A3A2-8FB0D6BD4283}"/>
              </a:ext>
            </a:extLst>
          </p:cNvPr>
          <p:cNvCxnSpPr>
            <a:cxnSpLocks/>
          </p:cNvCxnSpPr>
          <p:nvPr/>
        </p:nvCxnSpPr>
        <p:spPr>
          <a:xfrm>
            <a:off x="302607" y="1939511"/>
            <a:ext cx="215131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5" name="Groupe 84">
            <a:extLst>
              <a:ext uri="{FF2B5EF4-FFF2-40B4-BE49-F238E27FC236}">
                <a16:creationId xmlns:a16="http://schemas.microsoft.com/office/drawing/2014/main" id="{DDCA054E-BB23-486E-97FF-62D4787C15FC}"/>
              </a:ext>
            </a:extLst>
          </p:cNvPr>
          <p:cNvGrpSpPr/>
          <p:nvPr/>
        </p:nvGrpSpPr>
        <p:grpSpPr>
          <a:xfrm>
            <a:off x="228011" y="4089291"/>
            <a:ext cx="2817708" cy="1946336"/>
            <a:chOff x="210136" y="5411651"/>
            <a:chExt cx="2817708" cy="732808"/>
          </a:xfrm>
        </p:grpSpPr>
        <p:sp>
          <p:nvSpPr>
            <p:cNvPr id="86" name="Pentagon 17">
              <a:extLst>
                <a:ext uri="{FF2B5EF4-FFF2-40B4-BE49-F238E27FC236}">
                  <a16:creationId xmlns:a16="http://schemas.microsoft.com/office/drawing/2014/main" id="{C6755E50-BBEA-4B03-8213-9A057399E7D0}"/>
                </a:ext>
              </a:extLst>
            </p:cNvPr>
            <p:cNvSpPr/>
            <p:nvPr/>
          </p:nvSpPr>
          <p:spPr>
            <a:xfrm>
              <a:off x="210136" y="5411651"/>
              <a:ext cx="1265089" cy="73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solidFill>
                </a:rPr>
                <a:t>Stratégie numérique (*)</a:t>
              </a:r>
            </a:p>
          </p:txBody>
        </p:sp>
        <p:sp>
          <p:nvSpPr>
            <p:cNvPr id="87" name="Pentagon 17">
              <a:extLst>
                <a:ext uri="{FF2B5EF4-FFF2-40B4-BE49-F238E27FC236}">
                  <a16:creationId xmlns:a16="http://schemas.microsoft.com/office/drawing/2014/main" id="{406E43AC-0F22-427A-AB66-B872ECE1599D}"/>
                </a:ext>
              </a:extLst>
            </p:cNvPr>
            <p:cNvSpPr/>
            <p:nvPr/>
          </p:nvSpPr>
          <p:spPr>
            <a:xfrm>
              <a:off x="1436439" y="5504470"/>
              <a:ext cx="1591405" cy="170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a:solidFill>
                    <a:schemeClr val="accent1"/>
                  </a:solidFill>
                </a:rPr>
                <a:t>Maturité</a:t>
              </a:r>
            </a:p>
          </p:txBody>
        </p:sp>
        <p:sp>
          <p:nvSpPr>
            <p:cNvPr id="88" name="Pentagon 17">
              <a:extLst>
                <a:ext uri="{FF2B5EF4-FFF2-40B4-BE49-F238E27FC236}">
                  <a16:creationId xmlns:a16="http://schemas.microsoft.com/office/drawing/2014/main" id="{3AF85876-53E4-43D9-B208-815F075335AE}"/>
                </a:ext>
              </a:extLst>
            </p:cNvPr>
            <p:cNvSpPr/>
            <p:nvPr/>
          </p:nvSpPr>
          <p:spPr>
            <a:xfrm>
              <a:off x="1436439" y="5941026"/>
              <a:ext cx="1265089" cy="170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a:solidFill>
                    <a:schemeClr val="accent1"/>
                  </a:solidFill>
                </a:rPr>
                <a:t>Enjeu</a:t>
              </a:r>
            </a:p>
          </p:txBody>
        </p:sp>
      </p:grpSp>
      <p:grpSp>
        <p:nvGrpSpPr>
          <p:cNvPr id="90" name="Groupe 89">
            <a:extLst>
              <a:ext uri="{FF2B5EF4-FFF2-40B4-BE49-F238E27FC236}">
                <a16:creationId xmlns:a16="http://schemas.microsoft.com/office/drawing/2014/main" id="{616B91D4-CE4F-439B-A790-D9860BEB467C}"/>
              </a:ext>
            </a:extLst>
          </p:cNvPr>
          <p:cNvGrpSpPr/>
          <p:nvPr/>
        </p:nvGrpSpPr>
        <p:grpSpPr>
          <a:xfrm>
            <a:off x="228011" y="2142057"/>
            <a:ext cx="2817708" cy="1724334"/>
            <a:chOff x="210136" y="5411651"/>
            <a:chExt cx="2817708" cy="732808"/>
          </a:xfrm>
        </p:grpSpPr>
        <p:sp>
          <p:nvSpPr>
            <p:cNvPr id="91" name="Pentagon 17">
              <a:extLst>
                <a:ext uri="{FF2B5EF4-FFF2-40B4-BE49-F238E27FC236}">
                  <a16:creationId xmlns:a16="http://schemas.microsoft.com/office/drawing/2014/main" id="{9F7EB9BC-59B8-45A5-83F8-E6E60B4B176F}"/>
                </a:ext>
              </a:extLst>
            </p:cNvPr>
            <p:cNvSpPr/>
            <p:nvPr/>
          </p:nvSpPr>
          <p:spPr>
            <a:xfrm>
              <a:off x="210136" y="5411651"/>
              <a:ext cx="1265089" cy="73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solidFill>
                </a:rPr>
                <a:t>Usine durable</a:t>
              </a:r>
            </a:p>
          </p:txBody>
        </p:sp>
        <p:sp>
          <p:nvSpPr>
            <p:cNvPr id="92" name="Pentagon 17">
              <a:extLst>
                <a:ext uri="{FF2B5EF4-FFF2-40B4-BE49-F238E27FC236}">
                  <a16:creationId xmlns:a16="http://schemas.microsoft.com/office/drawing/2014/main" id="{846F1F24-09CC-4F48-98CC-4461F87F6B14}"/>
                </a:ext>
              </a:extLst>
            </p:cNvPr>
            <p:cNvSpPr/>
            <p:nvPr/>
          </p:nvSpPr>
          <p:spPr>
            <a:xfrm>
              <a:off x="1436439" y="5504470"/>
              <a:ext cx="1591405" cy="170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a:solidFill>
                    <a:schemeClr val="accent1"/>
                  </a:solidFill>
                </a:rPr>
                <a:t>Maturité</a:t>
              </a:r>
            </a:p>
          </p:txBody>
        </p:sp>
        <p:sp>
          <p:nvSpPr>
            <p:cNvPr id="93" name="Pentagon 17">
              <a:extLst>
                <a:ext uri="{FF2B5EF4-FFF2-40B4-BE49-F238E27FC236}">
                  <a16:creationId xmlns:a16="http://schemas.microsoft.com/office/drawing/2014/main" id="{0B910141-2519-4FC6-A367-E374AAFEE56B}"/>
                </a:ext>
              </a:extLst>
            </p:cNvPr>
            <p:cNvSpPr/>
            <p:nvPr/>
          </p:nvSpPr>
          <p:spPr>
            <a:xfrm>
              <a:off x="1436439" y="5941026"/>
              <a:ext cx="1265089" cy="170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a:solidFill>
                    <a:schemeClr val="accent1"/>
                  </a:solidFill>
                </a:rPr>
                <a:t>Enjeu</a:t>
              </a:r>
            </a:p>
          </p:txBody>
        </p:sp>
      </p:grpSp>
      <p:cxnSp>
        <p:nvCxnSpPr>
          <p:cNvPr id="84" name="Connecteur droit 83">
            <a:extLst>
              <a:ext uri="{FF2B5EF4-FFF2-40B4-BE49-F238E27FC236}">
                <a16:creationId xmlns:a16="http://schemas.microsoft.com/office/drawing/2014/main" id="{DDF1168D-12F4-4FBE-A75E-18D5253C1524}"/>
              </a:ext>
            </a:extLst>
          </p:cNvPr>
          <p:cNvCxnSpPr>
            <a:cxnSpLocks/>
          </p:cNvCxnSpPr>
          <p:nvPr/>
        </p:nvCxnSpPr>
        <p:spPr>
          <a:xfrm>
            <a:off x="447386" y="3986161"/>
            <a:ext cx="59819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1DDBD353-5A37-4F71-B3AE-85C0784FF745}"/>
              </a:ext>
            </a:extLst>
          </p:cNvPr>
          <p:cNvSpPr/>
          <p:nvPr/>
        </p:nvSpPr>
        <p:spPr>
          <a:xfrm>
            <a:off x="8087483" y="996804"/>
            <a:ext cx="288424" cy="177437"/>
          </a:xfrm>
          <a:prstGeom prst="rect">
            <a:avLst/>
          </a:prstGeom>
          <a:solidFill>
            <a:schemeClr val="accent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08" name="TextBox 28">
            <a:extLst>
              <a:ext uri="{FF2B5EF4-FFF2-40B4-BE49-F238E27FC236}">
                <a16:creationId xmlns:a16="http://schemas.microsoft.com/office/drawing/2014/main" id="{F9F6C68D-68A2-4E7E-BAC8-70DD2FC729FE}"/>
              </a:ext>
            </a:extLst>
          </p:cNvPr>
          <p:cNvSpPr txBox="1"/>
          <p:nvPr/>
        </p:nvSpPr>
        <p:spPr>
          <a:xfrm>
            <a:off x="8364032" y="925083"/>
            <a:ext cx="1385453" cy="276999"/>
          </a:xfrm>
          <a:prstGeom prst="rect">
            <a:avLst/>
          </a:prstGeom>
          <a:noFill/>
        </p:spPr>
        <p:txBody>
          <a:bodyPr wrap="square" rtlCol="0">
            <a:spAutoFit/>
          </a:bodyPr>
          <a:lstStyle/>
          <a:p>
            <a:r>
              <a:rPr lang="fr-FR" sz="1200"/>
              <a:t>Enjeu</a:t>
            </a:r>
          </a:p>
        </p:txBody>
      </p:sp>
      <p:sp>
        <p:nvSpPr>
          <p:cNvPr id="109" name="TextBox 28">
            <a:extLst>
              <a:ext uri="{FF2B5EF4-FFF2-40B4-BE49-F238E27FC236}">
                <a16:creationId xmlns:a16="http://schemas.microsoft.com/office/drawing/2014/main" id="{C043D711-58FB-4C5C-ADB3-196065DCCE7C}"/>
              </a:ext>
            </a:extLst>
          </p:cNvPr>
          <p:cNvSpPr txBox="1"/>
          <p:nvPr/>
        </p:nvSpPr>
        <p:spPr>
          <a:xfrm>
            <a:off x="8364032" y="1151926"/>
            <a:ext cx="1385453" cy="276999"/>
          </a:xfrm>
          <a:prstGeom prst="rect">
            <a:avLst/>
          </a:prstGeom>
          <a:noFill/>
        </p:spPr>
        <p:txBody>
          <a:bodyPr wrap="square" rtlCol="0">
            <a:spAutoFit/>
          </a:bodyPr>
          <a:lstStyle/>
          <a:p>
            <a:r>
              <a:rPr lang="fr-FR" sz="1200"/>
              <a:t>Maturité</a:t>
            </a:r>
          </a:p>
        </p:txBody>
      </p:sp>
      <p:sp>
        <p:nvSpPr>
          <p:cNvPr id="110" name="Rectangle 109">
            <a:extLst>
              <a:ext uri="{FF2B5EF4-FFF2-40B4-BE49-F238E27FC236}">
                <a16:creationId xmlns:a16="http://schemas.microsoft.com/office/drawing/2014/main" id="{CB4CBC81-E0BC-40FE-A035-3A126C29892F}"/>
              </a:ext>
            </a:extLst>
          </p:cNvPr>
          <p:cNvSpPr/>
          <p:nvPr/>
        </p:nvSpPr>
        <p:spPr>
          <a:xfrm>
            <a:off x="8087483" y="1258807"/>
            <a:ext cx="288424" cy="177437"/>
          </a:xfrm>
          <a:prstGeom prst="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graphicFrame>
        <p:nvGraphicFramePr>
          <p:cNvPr id="6" name="Graphique 5">
            <a:extLst>
              <a:ext uri="{FF2B5EF4-FFF2-40B4-BE49-F238E27FC236}">
                <a16:creationId xmlns:a16="http://schemas.microsoft.com/office/drawing/2014/main" id="{FD073D44-1341-456E-985A-DFF79F450762}"/>
              </a:ext>
            </a:extLst>
          </p:cNvPr>
          <p:cNvGraphicFramePr>
            <a:graphicFrameLocks/>
          </p:cNvGraphicFramePr>
          <p:nvPr/>
        </p:nvGraphicFramePr>
        <p:xfrm>
          <a:off x="2511580" y="1973999"/>
          <a:ext cx="4303058" cy="4198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845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BB0B501-4D50-0038-33F6-9389D514A182}"/>
              </a:ext>
            </a:extLst>
          </p:cNvPr>
          <p:cNvPicPr>
            <a:picLocks noChangeAspect="1"/>
          </p:cNvPicPr>
          <p:nvPr/>
        </p:nvPicPr>
        <p:blipFill>
          <a:blip r:embed="rId2"/>
          <a:stretch>
            <a:fillRect/>
          </a:stretch>
        </p:blipFill>
        <p:spPr>
          <a:xfrm>
            <a:off x="416196" y="2088978"/>
            <a:ext cx="7185744" cy="3930815"/>
          </a:xfrm>
          <a:prstGeom prst="rect">
            <a:avLst/>
          </a:prstGeom>
        </p:spPr>
      </p:pic>
      <p:sp>
        <p:nvSpPr>
          <p:cNvPr id="4" name="Rectangle 3">
            <a:extLst>
              <a:ext uri="{FF2B5EF4-FFF2-40B4-BE49-F238E27FC236}">
                <a16:creationId xmlns:a16="http://schemas.microsoft.com/office/drawing/2014/main" id="{A216FA77-5428-44C8-9BAC-3772F53B8B24}"/>
              </a:ext>
            </a:extLst>
          </p:cNvPr>
          <p:cNvSpPr/>
          <p:nvPr/>
        </p:nvSpPr>
        <p:spPr>
          <a:xfrm>
            <a:off x="10244427" y="1258807"/>
            <a:ext cx="441590" cy="567375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dirty="0">
                <a:solidFill>
                  <a:srgbClr val="00B0F0"/>
                </a:solidFill>
              </a:rPr>
              <a:t>Enjeu-maturité </a:t>
            </a:r>
            <a:r>
              <a:rPr lang="fr-FR" dirty="0"/>
              <a:t>| évolution des notes enjeu par AMI et par axe </a:t>
            </a:r>
            <a:r>
              <a:rPr lang="fr-FR" dirty="0" err="1"/>
              <a:t>udf</a:t>
            </a:r>
            <a:endParaRPr lang="fr-FR" dirty="0"/>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21</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fontScale="92500" lnSpcReduction="10000"/>
          </a:bodyPr>
          <a:lstStyle/>
          <a:p>
            <a:r>
              <a:rPr lang="fr-FR" dirty="0">
                <a:solidFill>
                  <a:schemeClr val="tx1">
                    <a:lumMod val="50000"/>
                  </a:schemeClr>
                </a:solidFill>
              </a:rPr>
              <a:t>Source : OPEO</a:t>
            </a:r>
          </a:p>
          <a:p>
            <a:r>
              <a:rPr lang="fr-FR" dirty="0"/>
              <a:t>Entreprises concernées (AMI7 AMI12) = 507 entreprises</a:t>
            </a:r>
          </a:p>
          <a:p>
            <a:r>
              <a:rPr lang="fr-FR" dirty="0"/>
              <a:t>(*)l’AMI12 a été retirée de l’analyse par manque de fichier panorama complété à date (seulement 10)</a:t>
            </a:r>
          </a:p>
          <a:p>
            <a:endParaRPr lang="fr-FR" dirty="0"/>
          </a:p>
        </p:txBody>
      </p:sp>
      <p:sp>
        <p:nvSpPr>
          <p:cNvPr id="20" name="ZoneTexte 19">
            <a:extLst>
              <a:ext uri="{FF2B5EF4-FFF2-40B4-BE49-F238E27FC236}">
                <a16:creationId xmlns:a16="http://schemas.microsoft.com/office/drawing/2014/main" id="{4EB8243C-C012-4EF4-AFAB-177D4ED1180E}"/>
              </a:ext>
            </a:extLst>
          </p:cNvPr>
          <p:cNvSpPr txBox="1"/>
          <p:nvPr/>
        </p:nvSpPr>
        <p:spPr>
          <a:xfrm>
            <a:off x="7793892" y="2607762"/>
            <a:ext cx="2747104" cy="3046988"/>
          </a:xfrm>
          <a:prstGeom prst="rect">
            <a:avLst/>
          </a:prstGeom>
          <a:noFill/>
        </p:spPr>
        <p:txBody>
          <a:bodyPr wrap="square" rtlCol="0">
            <a:spAutoFit/>
          </a:bodyPr>
          <a:lstStyle/>
          <a:p>
            <a:pPr marL="285750" indent="-285750" defTabSz="982688">
              <a:buFontTx/>
              <a:buChar char="-"/>
            </a:pPr>
            <a:r>
              <a:rPr lang="fr-FR" sz="1600" dirty="0">
                <a:solidFill>
                  <a:srgbClr val="545457"/>
                </a:solidFill>
                <a:latin typeface="+mj-lt"/>
              </a:rPr>
              <a:t>l’axe Usine durable a vu son enjeu augmenter depuis l’AMI10 (avril 2022)</a:t>
            </a:r>
          </a:p>
          <a:p>
            <a:pPr marL="285750" indent="-285750" defTabSz="982688">
              <a:buFontTx/>
              <a:buChar char="-"/>
            </a:pPr>
            <a:r>
              <a:rPr lang="fr-FR" sz="1600" dirty="0">
                <a:solidFill>
                  <a:srgbClr val="545457"/>
                </a:solidFill>
                <a:latin typeface="+mj-lt"/>
              </a:rPr>
              <a:t>Légère augmentation, constante de l’enjeu sur l’axe Homme et compétences depuis l’AMI9 (octobre 2021)</a:t>
            </a:r>
          </a:p>
          <a:p>
            <a:pPr marL="285750" indent="-285750" defTabSz="982688">
              <a:buFontTx/>
              <a:buChar char="-"/>
            </a:pPr>
            <a:r>
              <a:rPr lang="fr-FR" sz="1600" dirty="0">
                <a:solidFill>
                  <a:srgbClr val="545457"/>
                </a:solidFill>
                <a:latin typeface="+mj-lt"/>
              </a:rPr>
              <a:t>L’enjeu autour des technologies du futur est lui en baisse depuis le début de marché</a:t>
            </a: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6027959" y="4013764"/>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cxnSp>
        <p:nvCxnSpPr>
          <p:cNvPr id="34" name="Straight Connector 19">
            <a:extLst>
              <a:ext uri="{FF2B5EF4-FFF2-40B4-BE49-F238E27FC236}">
                <a16:creationId xmlns:a16="http://schemas.microsoft.com/office/drawing/2014/main" id="{C4B4BBDF-FFB6-43CB-8620-DA01353B0CD5}"/>
              </a:ext>
            </a:extLst>
          </p:cNvPr>
          <p:cNvCxnSpPr>
            <a:cxnSpLocks/>
          </p:cNvCxnSpPr>
          <p:nvPr/>
        </p:nvCxnSpPr>
        <p:spPr>
          <a:xfrm>
            <a:off x="395171" y="1966612"/>
            <a:ext cx="7007115"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20">
            <a:extLst>
              <a:ext uri="{FF2B5EF4-FFF2-40B4-BE49-F238E27FC236}">
                <a16:creationId xmlns:a16="http://schemas.microsoft.com/office/drawing/2014/main" id="{5A7A8D64-A5FB-425E-8A7D-A3F5B8911379}"/>
              </a:ext>
            </a:extLst>
          </p:cNvPr>
          <p:cNvSpPr txBox="1"/>
          <p:nvPr/>
        </p:nvSpPr>
        <p:spPr>
          <a:xfrm>
            <a:off x="370457" y="1648963"/>
            <a:ext cx="3850282" cy="276999"/>
          </a:xfrm>
          <a:prstGeom prst="rect">
            <a:avLst/>
          </a:prstGeom>
          <a:noFill/>
        </p:spPr>
        <p:txBody>
          <a:bodyPr wrap="square" rtlCol="0">
            <a:spAutoFit/>
          </a:bodyPr>
          <a:lstStyle/>
          <a:p>
            <a:r>
              <a:rPr lang="fr-FR" sz="1200" b="1" dirty="0"/>
              <a:t>Evolution des notes enjeu par axe </a:t>
            </a:r>
            <a:r>
              <a:rPr lang="fr-FR" sz="1200" b="1" dirty="0" err="1"/>
              <a:t>UdF</a:t>
            </a:r>
            <a:r>
              <a:rPr lang="fr-FR" sz="1200" b="1" dirty="0"/>
              <a:t> par AMI (*)</a:t>
            </a:r>
          </a:p>
        </p:txBody>
      </p:sp>
    </p:spTree>
    <p:extLst>
      <p:ext uri="{BB962C8B-B14F-4D97-AF65-F5344CB8AC3E}">
        <p14:creationId xmlns:p14="http://schemas.microsoft.com/office/powerpoint/2010/main" val="3831288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16FA77-5428-44C8-9BAC-3772F53B8B24}"/>
              </a:ext>
            </a:extLst>
          </p:cNvPr>
          <p:cNvSpPr/>
          <p:nvPr/>
        </p:nvSpPr>
        <p:spPr>
          <a:xfrm>
            <a:off x="10244427" y="1258807"/>
            <a:ext cx="441590" cy="567375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dirty="0">
                <a:solidFill>
                  <a:srgbClr val="00B0F0"/>
                </a:solidFill>
              </a:rPr>
              <a:t>Enjeu-maturité </a:t>
            </a:r>
            <a:r>
              <a:rPr lang="fr-FR" dirty="0"/>
              <a:t>| L’analyse des enjeux sur les 9 secteurs principaux</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22</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fontScale="92500" lnSpcReduction="10000"/>
          </a:bodyPr>
          <a:lstStyle/>
          <a:p>
            <a:r>
              <a:rPr lang="fr-FR" dirty="0">
                <a:solidFill>
                  <a:schemeClr val="tx1">
                    <a:lumMod val="50000"/>
                  </a:schemeClr>
                </a:solidFill>
              </a:rPr>
              <a:t>Source : OPEO</a:t>
            </a:r>
          </a:p>
          <a:p>
            <a:r>
              <a:rPr lang="fr-FR" dirty="0"/>
              <a:t>Entreprises concernées (AMI7 AMI12) = 507 entreprises</a:t>
            </a:r>
          </a:p>
          <a:p>
            <a:r>
              <a:rPr lang="fr-FR" dirty="0"/>
              <a:t>(*)l’AMI12 a été retirée de l’analyse par manque de fichier panorama complété à date (seulement 10)</a:t>
            </a:r>
          </a:p>
          <a:p>
            <a:endParaRPr lang="fr-FR" dirty="0"/>
          </a:p>
        </p:txBody>
      </p:sp>
      <p:sp>
        <p:nvSpPr>
          <p:cNvPr id="20" name="ZoneTexte 19">
            <a:extLst>
              <a:ext uri="{FF2B5EF4-FFF2-40B4-BE49-F238E27FC236}">
                <a16:creationId xmlns:a16="http://schemas.microsoft.com/office/drawing/2014/main" id="{4EB8243C-C012-4EF4-AFAB-177D4ED1180E}"/>
              </a:ext>
            </a:extLst>
          </p:cNvPr>
          <p:cNvSpPr txBox="1"/>
          <p:nvPr/>
        </p:nvSpPr>
        <p:spPr>
          <a:xfrm>
            <a:off x="670413" y="5846184"/>
            <a:ext cx="9574014" cy="1077218"/>
          </a:xfrm>
          <a:prstGeom prst="rect">
            <a:avLst/>
          </a:prstGeom>
          <a:noFill/>
        </p:spPr>
        <p:txBody>
          <a:bodyPr wrap="square" rtlCol="0">
            <a:spAutoFit/>
          </a:bodyPr>
          <a:lstStyle/>
          <a:p>
            <a:pPr marL="285750" indent="-285750" defTabSz="982688">
              <a:buFontTx/>
              <a:buChar char="-"/>
            </a:pPr>
            <a:r>
              <a:rPr lang="fr-FR" sz="1600" dirty="0">
                <a:solidFill>
                  <a:srgbClr val="545457"/>
                </a:solidFill>
                <a:latin typeface="+mj-lt"/>
              </a:rPr>
              <a:t>Les secteurs de la vigne &amp; agroalimentaire et du bois &amp; papier apparaissent comme ayant le plus d’enjeux sur la partie usine durable</a:t>
            </a:r>
          </a:p>
          <a:p>
            <a:pPr marL="285750" indent="-285750" defTabSz="982688">
              <a:buFontTx/>
              <a:buChar char="-"/>
            </a:pPr>
            <a:r>
              <a:rPr lang="fr-FR" sz="1600" dirty="0">
                <a:solidFill>
                  <a:srgbClr val="545457"/>
                </a:solidFill>
                <a:latin typeface="+mj-lt"/>
              </a:rPr>
              <a:t>Les secteurs de l’aéronautique et des services à l’industrie apparaissent comme ayant le plus d’enjeux sur la partie stratégie numérique</a:t>
            </a:r>
          </a:p>
        </p:txBody>
      </p:sp>
      <p:cxnSp>
        <p:nvCxnSpPr>
          <p:cNvPr id="34" name="Straight Connector 19">
            <a:extLst>
              <a:ext uri="{FF2B5EF4-FFF2-40B4-BE49-F238E27FC236}">
                <a16:creationId xmlns:a16="http://schemas.microsoft.com/office/drawing/2014/main" id="{C4B4BBDF-FFB6-43CB-8620-DA01353B0CD5}"/>
              </a:ext>
            </a:extLst>
          </p:cNvPr>
          <p:cNvCxnSpPr>
            <a:cxnSpLocks/>
          </p:cNvCxnSpPr>
          <p:nvPr/>
        </p:nvCxnSpPr>
        <p:spPr>
          <a:xfrm>
            <a:off x="612885" y="1328446"/>
            <a:ext cx="8901229"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20">
            <a:extLst>
              <a:ext uri="{FF2B5EF4-FFF2-40B4-BE49-F238E27FC236}">
                <a16:creationId xmlns:a16="http://schemas.microsoft.com/office/drawing/2014/main" id="{5A7A8D64-A5FB-425E-8A7D-A3F5B8911379}"/>
              </a:ext>
            </a:extLst>
          </p:cNvPr>
          <p:cNvSpPr txBox="1"/>
          <p:nvPr/>
        </p:nvSpPr>
        <p:spPr>
          <a:xfrm>
            <a:off x="588170" y="1010797"/>
            <a:ext cx="5584029" cy="276999"/>
          </a:xfrm>
          <a:prstGeom prst="rect">
            <a:avLst/>
          </a:prstGeom>
          <a:noFill/>
        </p:spPr>
        <p:txBody>
          <a:bodyPr wrap="square" rtlCol="0">
            <a:spAutoFit/>
          </a:bodyPr>
          <a:lstStyle/>
          <a:p>
            <a:r>
              <a:rPr lang="fr-FR" sz="1200" b="1" dirty="0"/>
              <a:t>Evolution des notes enjeu par axe </a:t>
            </a:r>
            <a:r>
              <a:rPr lang="fr-FR" sz="1200" b="1" dirty="0" err="1"/>
              <a:t>UdF</a:t>
            </a:r>
            <a:r>
              <a:rPr lang="fr-FR" sz="1200" b="1" dirty="0"/>
              <a:t> et par secteur d’activité</a:t>
            </a:r>
          </a:p>
        </p:txBody>
      </p:sp>
      <p:sp>
        <p:nvSpPr>
          <p:cNvPr id="19" name="Triangle isocèle 18">
            <a:extLst>
              <a:ext uri="{FF2B5EF4-FFF2-40B4-BE49-F238E27FC236}">
                <a16:creationId xmlns:a16="http://schemas.microsoft.com/office/drawing/2014/main" id="{89878A7D-EAC1-4414-92D2-9F8DDD136BDD}"/>
              </a:ext>
            </a:extLst>
          </p:cNvPr>
          <p:cNvSpPr/>
          <p:nvPr/>
        </p:nvSpPr>
        <p:spPr>
          <a:xfrm rot="10800000">
            <a:off x="4020333" y="5326179"/>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7" name="Image 6">
            <a:extLst>
              <a:ext uri="{FF2B5EF4-FFF2-40B4-BE49-F238E27FC236}">
                <a16:creationId xmlns:a16="http://schemas.microsoft.com/office/drawing/2014/main" id="{B3ADB616-24E8-D604-8340-6E2BF5763390}"/>
              </a:ext>
            </a:extLst>
          </p:cNvPr>
          <p:cNvPicPr>
            <a:picLocks noChangeAspect="1"/>
          </p:cNvPicPr>
          <p:nvPr/>
        </p:nvPicPr>
        <p:blipFill>
          <a:blip r:embed="rId2"/>
          <a:stretch>
            <a:fillRect/>
          </a:stretch>
        </p:blipFill>
        <p:spPr>
          <a:xfrm>
            <a:off x="783378" y="1435725"/>
            <a:ext cx="8901229" cy="3981781"/>
          </a:xfrm>
          <a:prstGeom prst="rect">
            <a:avLst/>
          </a:prstGeom>
        </p:spPr>
      </p:pic>
    </p:spTree>
    <p:extLst>
      <p:ext uri="{BB962C8B-B14F-4D97-AF65-F5344CB8AC3E}">
        <p14:creationId xmlns:p14="http://schemas.microsoft.com/office/powerpoint/2010/main" val="848760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Stratégie globale </a:t>
            </a:r>
            <a:r>
              <a:rPr lang="fr-FR"/>
              <a:t>| synthèse des enseignements du panorama</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23</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2"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4" cstate="email">
              <a:alphaModFix/>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7" cstate="email">
              <a:alphaModFix/>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ZoneTexte 67">
            <a:extLst>
              <a:ext uri="{FF2B5EF4-FFF2-40B4-BE49-F238E27FC236}">
                <a16:creationId xmlns:a16="http://schemas.microsoft.com/office/drawing/2014/main" id="{FA9DC9B2-9544-4D50-82C7-0115C1074C77}"/>
              </a:ext>
            </a:extLst>
          </p:cNvPr>
          <p:cNvSpPr txBox="1"/>
          <p:nvPr/>
        </p:nvSpPr>
        <p:spPr>
          <a:xfrm>
            <a:off x="2177554" y="1188344"/>
            <a:ext cx="8064896" cy="2453985"/>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marL="285750" indent="-285750">
              <a:buFont typeface="Arial" panose="020B0604020202020204" pitchFamily="34" charset="0"/>
              <a:buChar char="•"/>
            </a:pPr>
            <a:r>
              <a:rPr lang="fr-FR" sz="1600" dirty="0">
                <a:solidFill>
                  <a:schemeClr val="accent1"/>
                </a:solidFill>
              </a:rPr>
              <a:t>Plusieurs sujets majeurs viennent impacter les stratégies des entreprises : part de plus en plus importante du sujet environnement et circulaire, problèmes d’approvisionnement en matières premières, opportunités offertes par les nouvelles technologies, impact de la crise sanitaire et du contexte géopolitique…</a:t>
            </a:r>
          </a:p>
          <a:p>
            <a:pPr marL="285750" indent="-285750">
              <a:buFont typeface="Arial" panose="020B0604020202020204" pitchFamily="34" charset="0"/>
              <a:buChar char="•"/>
            </a:pPr>
            <a:endParaRPr lang="fr-FR" sz="1600" dirty="0">
              <a:solidFill>
                <a:schemeClr val="accent1"/>
              </a:solidFill>
              <a:latin typeface="+mj-lt"/>
            </a:endParaRPr>
          </a:p>
          <a:p>
            <a:pPr marL="285750" indent="-285750">
              <a:buFont typeface="Arial" panose="020B0604020202020204" pitchFamily="34" charset="0"/>
              <a:buChar char="•"/>
            </a:pPr>
            <a:r>
              <a:rPr lang="fr-FR" sz="1600" dirty="0">
                <a:solidFill>
                  <a:schemeClr val="accent1"/>
                </a:solidFill>
                <a:latin typeface="+mj-lt"/>
              </a:rPr>
              <a:t>Ces sujets constituent de réelles opportunités pour les entreprises diagnostiquées, pour leur permettre de faire évoluer leur modèle d’affaire :</a:t>
            </a:r>
          </a:p>
          <a:p>
            <a:pPr marL="806854" lvl="1" indent="-285750">
              <a:buFont typeface="Arial" panose="020B0604020202020204" pitchFamily="34" charset="0"/>
              <a:buChar char="•"/>
            </a:pPr>
            <a:r>
              <a:rPr lang="fr-FR" sz="1600" dirty="0">
                <a:solidFill>
                  <a:schemeClr val="accent1"/>
                </a:solidFill>
                <a:latin typeface="+mj-lt"/>
              </a:rPr>
              <a:t>Prise en compte du circulaire dans leur offre ou leur modèle d’affaire</a:t>
            </a:r>
          </a:p>
          <a:p>
            <a:pPr marL="806854" lvl="1" indent="-285750">
              <a:buFont typeface="Arial" panose="020B0604020202020204" pitchFamily="34" charset="0"/>
              <a:buChar char="•"/>
            </a:pPr>
            <a:r>
              <a:rPr lang="fr-FR" sz="1600" dirty="0">
                <a:solidFill>
                  <a:schemeClr val="accent1"/>
                </a:solidFill>
                <a:latin typeface="+mj-lt"/>
              </a:rPr>
              <a:t>Intégration des nouvelles technologies (pour vendre des services par exemple)</a:t>
            </a:r>
          </a:p>
          <a:p>
            <a:pPr marL="806854" lvl="1" indent="-285750">
              <a:buFont typeface="Arial" panose="020B0604020202020204" pitchFamily="34" charset="0"/>
              <a:buChar char="•"/>
            </a:pPr>
            <a:r>
              <a:rPr lang="fr-FR" sz="1600" dirty="0">
                <a:solidFill>
                  <a:schemeClr val="accent1"/>
                </a:solidFill>
                <a:latin typeface="+mj-lt"/>
              </a:rPr>
              <a:t>Développement le long des chaines de valeurs</a:t>
            </a:r>
            <a:endParaRPr lang="fr-FR" sz="1600" b="1" dirty="0">
              <a:solidFill>
                <a:schemeClr val="accent1"/>
              </a:solidFill>
            </a:endParaRPr>
          </a:p>
        </p:txBody>
      </p:sp>
      <p:sp>
        <p:nvSpPr>
          <p:cNvPr id="75" name="Pentagon 17">
            <a:extLst>
              <a:ext uri="{FF2B5EF4-FFF2-40B4-BE49-F238E27FC236}">
                <a16:creationId xmlns:a16="http://schemas.microsoft.com/office/drawing/2014/main" id="{8B83B76E-76AB-4FF7-AD91-8B5361BA02A5}"/>
              </a:ext>
            </a:extLst>
          </p:cNvPr>
          <p:cNvSpPr/>
          <p:nvPr/>
        </p:nvSpPr>
        <p:spPr>
          <a:xfrm>
            <a:off x="279771" y="993804"/>
            <a:ext cx="1692000" cy="5910461"/>
          </a:xfrm>
          <a:prstGeom prst="homePlate">
            <a:avLst>
              <a:gd name="adj" fmla="val 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tx1">
                    <a:lumMod val="50000"/>
                  </a:schemeClr>
                </a:solidFill>
              </a:rPr>
              <a:t>Stratégie globale</a:t>
            </a:r>
          </a:p>
          <a:p>
            <a:pPr algn="ctr"/>
            <a:endParaRPr lang="fr-FR" sz="1600" b="1"/>
          </a:p>
          <a:p>
            <a:pPr algn="ctr"/>
            <a:endParaRPr lang="fr-FR" sz="1600" b="1"/>
          </a:p>
          <a:p>
            <a:pPr algn="ctr"/>
            <a:endParaRPr lang="fr-FR" sz="1600" b="1"/>
          </a:p>
          <a:p>
            <a:pPr algn="ctr"/>
            <a:endParaRPr lang="fr-FR" sz="1600" b="1"/>
          </a:p>
        </p:txBody>
      </p:sp>
      <p:sp>
        <p:nvSpPr>
          <p:cNvPr id="77" name="ZoneTexte 76">
            <a:extLst>
              <a:ext uri="{FF2B5EF4-FFF2-40B4-BE49-F238E27FC236}">
                <a16:creationId xmlns:a16="http://schemas.microsoft.com/office/drawing/2014/main" id="{F18217BF-3CFC-481B-8433-5FA54994B084}"/>
              </a:ext>
            </a:extLst>
          </p:cNvPr>
          <p:cNvSpPr txBox="1"/>
          <p:nvPr/>
        </p:nvSpPr>
        <p:spPr>
          <a:xfrm>
            <a:off x="2177554" y="4103513"/>
            <a:ext cx="8064896" cy="2800753"/>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Autofit/>
          </a:bodyPr>
          <a:lstStyle/>
          <a:p>
            <a:pPr marL="285750" indent="-285750">
              <a:buFont typeface="Arial" panose="020B0604020202020204" pitchFamily="34" charset="0"/>
              <a:buChar char="•"/>
            </a:pPr>
            <a:r>
              <a:rPr lang="fr-FR" sz="1600" dirty="0">
                <a:solidFill>
                  <a:schemeClr val="accent1"/>
                </a:solidFill>
              </a:rPr>
              <a:t>Les 2 dimensions principales de l’axe stratégie globale avec le plus d’enjeux pour les entreprises qui ressortent du panorama sont :</a:t>
            </a:r>
          </a:p>
          <a:p>
            <a:pPr marL="806450" lvl="1" indent="-285750" defTabSz="982688">
              <a:buFontTx/>
              <a:buChar char="-"/>
            </a:pPr>
            <a:r>
              <a:rPr lang="fr-FR" sz="1600" dirty="0">
                <a:solidFill>
                  <a:srgbClr val="545457"/>
                </a:solidFill>
                <a:latin typeface="+mj-lt"/>
              </a:rPr>
              <a:t>La volonté pour la Direction de faire évoluer l’entreprise en rupture par rapport aux années précédentes (sujets business model, environnemental, numérique…)</a:t>
            </a:r>
            <a:endParaRPr lang="fr-FR" sz="1600" dirty="0">
              <a:solidFill>
                <a:srgbClr val="545457"/>
              </a:solidFill>
              <a:latin typeface="+mj-lt"/>
              <a:cs typeface="Calibri"/>
            </a:endParaRPr>
          </a:p>
          <a:p>
            <a:pPr marL="806450" lvl="1" indent="-285750" defTabSz="982688">
              <a:buFontTx/>
              <a:buChar char="-"/>
            </a:pPr>
            <a:r>
              <a:rPr lang="fr-FR" sz="1600" dirty="0">
                <a:solidFill>
                  <a:srgbClr val="545457"/>
                </a:solidFill>
                <a:latin typeface="+mj-lt"/>
              </a:rPr>
              <a:t>La digitalisation et les nouvelles technologies comme éléments facilitateurs du développement de l’entreprise</a:t>
            </a:r>
            <a:endParaRPr lang="fr-FR" sz="1600" dirty="0">
              <a:solidFill>
                <a:srgbClr val="545457"/>
              </a:solidFill>
              <a:latin typeface="+mj-lt"/>
              <a:cs typeface="Calibri"/>
            </a:endParaRPr>
          </a:p>
          <a:p>
            <a:pPr marL="285750" indent="-285750">
              <a:buFont typeface="Arial" panose="020B0604020202020204" pitchFamily="34" charset="0"/>
              <a:buChar char="•"/>
            </a:pPr>
            <a:endParaRPr lang="fr-FR" sz="1600" dirty="0">
              <a:solidFill>
                <a:schemeClr val="accent1"/>
              </a:solidFill>
            </a:endParaRPr>
          </a:p>
          <a:p>
            <a:pPr marL="285750" indent="-285750">
              <a:buFont typeface="Arial" panose="020B0604020202020204" pitchFamily="34" charset="0"/>
              <a:buChar char="•"/>
            </a:pPr>
            <a:r>
              <a:rPr lang="fr-FR" sz="1600" dirty="0">
                <a:solidFill>
                  <a:schemeClr val="accent1"/>
                </a:solidFill>
              </a:rPr>
              <a:t>Ceci reste valable quel que soit la taille des entreprises</a:t>
            </a:r>
            <a:endParaRPr lang="fr-FR" sz="1600" dirty="0">
              <a:solidFill>
                <a:schemeClr val="accent1"/>
              </a:solidFill>
              <a:cs typeface="Calibri"/>
            </a:endParaRPr>
          </a:p>
          <a:p>
            <a:pPr marL="285750" indent="-285750">
              <a:buFont typeface="Arial" panose="020B0604020202020204" pitchFamily="34" charset="0"/>
              <a:buChar char="•"/>
            </a:pPr>
            <a:endParaRPr lang="fr-FR" sz="1600" dirty="0">
              <a:solidFill>
                <a:schemeClr val="accent1"/>
              </a:solidFill>
            </a:endParaRPr>
          </a:p>
          <a:p>
            <a:pPr marL="285750" indent="-285750">
              <a:buFont typeface="Arial" panose="020B0604020202020204" pitchFamily="34" charset="0"/>
              <a:buChar char="•"/>
            </a:pPr>
            <a:r>
              <a:rPr lang="fr-FR" sz="1600" dirty="0">
                <a:solidFill>
                  <a:schemeClr val="accent1"/>
                </a:solidFill>
              </a:rPr>
              <a:t>3 secteurs ressortent avec des enjeux particulièrement forts sur l’axe stratégie globale : le secteur vigne/agroalimentaire, la construction et l’</a:t>
            </a:r>
            <a:r>
              <a:rPr lang="fr-FR" sz="1600" dirty="0" err="1">
                <a:solidFill>
                  <a:schemeClr val="accent1"/>
                </a:solidFill>
              </a:rPr>
              <a:t>aéro</a:t>
            </a:r>
            <a:endParaRPr lang="fr-FR" sz="1600" dirty="0">
              <a:solidFill>
                <a:schemeClr val="accent1"/>
              </a:solidFill>
            </a:endParaRPr>
          </a:p>
        </p:txBody>
      </p:sp>
      <p:sp>
        <p:nvSpPr>
          <p:cNvPr id="78" name="ZoneTexte 77">
            <a:extLst>
              <a:ext uri="{FF2B5EF4-FFF2-40B4-BE49-F238E27FC236}">
                <a16:creationId xmlns:a16="http://schemas.microsoft.com/office/drawing/2014/main" id="{542958E8-1D98-4863-88C3-EA74C5F4F241}"/>
              </a:ext>
            </a:extLst>
          </p:cNvPr>
          <p:cNvSpPr txBox="1"/>
          <p:nvPr/>
        </p:nvSpPr>
        <p:spPr>
          <a:xfrm>
            <a:off x="2177554" y="849789"/>
            <a:ext cx="3629007" cy="338554"/>
          </a:xfrm>
          <a:prstGeom prst="rect">
            <a:avLst/>
          </a:prstGeom>
          <a:noFill/>
        </p:spPr>
        <p:txBody>
          <a:bodyPr wrap="none" rtlCol="0">
            <a:spAutoFit/>
          </a:bodyPr>
          <a:lstStyle/>
          <a:p>
            <a:r>
              <a:rPr lang="fr-FR" sz="1600" b="1">
                <a:solidFill>
                  <a:schemeClr val="accent1"/>
                </a:solidFill>
              </a:rPr>
              <a:t>Synthèse et recommandations générales</a:t>
            </a:r>
          </a:p>
        </p:txBody>
      </p:sp>
      <p:sp>
        <p:nvSpPr>
          <p:cNvPr id="79" name="ZoneTexte 78">
            <a:extLst>
              <a:ext uri="{FF2B5EF4-FFF2-40B4-BE49-F238E27FC236}">
                <a16:creationId xmlns:a16="http://schemas.microsoft.com/office/drawing/2014/main" id="{7F45183E-BC15-4A49-B1FF-6D14320767AB}"/>
              </a:ext>
            </a:extLst>
          </p:cNvPr>
          <p:cNvSpPr txBox="1"/>
          <p:nvPr/>
        </p:nvSpPr>
        <p:spPr>
          <a:xfrm>
            <a:off x="2177554" y="3764959"/>
            <a:ext cx="5147819" cy="338554"/>
          </a:xfrm>
          <a:prstGeom prst="rect">
            <a:avLst/>
          </a:prstGeom>
          <a:noFill/>
        </p:spPr>
        <p:txBody>
          <a:bodyPr wrap="none" rtlCol="0">
            <a:spAutoFit/>
          </a:bodyPr>
          <a:lstStyle/>
          <a:p>
            <a:r>
              <a:rPr lang="fr-FR" sz="1600" b="1"/>
              <a:t>Axes prioritaires par taille d’établissement et par secteur</a:t>
            </a:r>
          </a:p>
        </p:txBody>
      </p:sp>
      <p:grpSp>
        <p:nvGrpSpPr>
          <p:cNvPr id="55" name="Groupe 54">
            <a:extLst>
              <a:ext uri="{FF2B5EF4-FFF2-40B4-BE49-F238E27FC236}">
                <a16:creationId xmlns:a16="http://schemas.microsoft.com/office/drawing/2014/main" id="{BD6DB48F-E036-4861-82FB-3E4DF68BC218}"/>
              </a:ext>
            </a:extLst>
          </p:cNvPr>
          <p:cNvGrpSpPr/>
          <p:nvPr userDrawn="1"/>
        </p:nvGrpSpPr>
        <p:grpSpPr>
          <a:xfrm>
            <a:off x="856075" y="3815762"/>
            <a:ext cx="539392" cy="748961"/>
            <a:chOff x="6089198" y="5609116"/>
            <a:chExt cx="534051" cy="748961"/>
          </a:xfrm>
        </p:grpSpPr>
        <p:sp>
          <p:nvSpPr>
            <p:cNvPr id="56" name="Rectangle 55">
              <a:extLst>
                <a:ext uri="{FF2B5EF4-FFF2-40B4-BE49-F238E27FC236}">
                  <a16:creationId xmlns:a16="http://schemas.microsoft.com/office/drawing/2014/main" id="{2B7E9E44-8E89-4F6E-9BBB-268BEC7034D9}"/>
                </a:ext>
              </a:extLst>
            </p:cNvPr>
            <p:cNvSpPr/>
            <p:nvPr/>
          </p:nvSpPr>
          <p:spPr>
            <a:xfrm>
              <a:off x="6089198" y="5728162"/>
              <a:ext cx="534051" cy="480904"/>
            </a:xfrm>
            <a:prstGeom prst="rect">
              <a:avLst/>
            </a:prstGeom>
            <a:solidFill>
              <a:schemeClr val="bg1">
                <a:lumMod val="95000"/>
              </a:schemeClr>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57" name="Google Shape;376;p29">
              <a:extLst>
                <a:ext uri="{FF2B5EF4-FFF2-40B4-BE49-F238E27FC236}">
                  <a16:creationId xmlns:a16="http://schemas.microsoft.com/office/drawing/2014/main" id="{E20F99C3-F513-4FA1-8A0E-7D31868FF929}"/>
                </a:ext>
              </a:extLst>
            </p:cNvPr>
            <p:cNvPicPr preferRelativeResize="0"/>
            <p:nvPr userDrawn="1"/>
          </p:nvPicPr>
          <p:blipFill rotWithShape="1">
            <a:blip r:embed="rId9" cstate="print">
              <a:alphaModFix/>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r="55355"/>
            <a:stretch/>
          </p:blipFill>
          <p:spPr>
            <a:xfrm>
              <a:off x="6204140" y="5609116"/>
              <a:ext cx="330668" cy="748961"/>
            </a:xfrm>
            <a:prstGeom prst="rect">
              <a:avLst/>
            </a:prstGeom>
            <a:noFill/>
            <a:ln>
              <a:noFill/>
            </a:ln>
          </p:spPr>
        </p:pic>
      </p:grpSp>
    </p:spTree>
    <p:extLst>
      <p:ext uri="{BB962C8B-B14F-4D97-AF65-F5344CB8AC3E}">
        <p14:creationId xmlns:p14="http://schemas.microsoft.com/office/powerpoint/2010/main" val="4132033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Organisation industrielle </a:t>
            </a:r>
            <a:r>
              <a:rPr lang="fr-FR"/>
              <a:t>| synthèse des enseignements du panorama</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24</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6" cstate="email">
              <a:alphaModFix/>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ZoneTexte 67">
            <a:extLst>
              <a:ext uri="{FF2B5EF4-FFF2-40B4-BE49-F238E27FC236}">
                <a16:creationId xmlns:a16="http://schemas.microsoft.com/office/drawing/2014/main" id="{FA9DC9B2-9544-4D50-82C7-0115C1074C77}"/>
              </a:ext>
            </a:extLst>
          </p:cNvPr>
          <p:cNvSpPr txBox="1"/>
          <p:nvPr/>
        </p:nvSpPr>
        <p:spPr>
          <a:xfrm>
            <a:off x="2177554" y="1188344"/>
            <a:ext cx="8064896" cy="3172401"/>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marL="285750" indent="-285750">
              <a:buFont typeface="Arial" panose="020B0604020202020204" pitchFamily="34" charset="0"/>
              <a:buChar char="•"/>
            </a:pPr>
            <a:r>
              <a:rPr lang="fr-FR" sz="1600" dirty="0">
                <a:solidFill>
                  <a:schemeClr val="accent1"/>
                </a:solidFill>
              </a:rPr>
              <a:t>L’axe organisation industrielle ressort comme celui avec le plus gros écart entre l’enjeux et la maturité et le 2</a:t>
            </a:r>
            <a:r>
              <a:rPr lang="fr-FR" sz="1600" baseline="30000" dirty="0">
                <a:solidFill>
                  <a:schemeClr val="accent1"/>
                </a:solidFill>
              </a:rPr>
              <a:t>ième</a:t>
            </a:r>
            <a:r>
              <a:rPr lang="fr-FR" sz="1600" dirty="0">
                <a:solidFill>
                  <a:schemeClr val="accent1"/>
                </a:solidFill>
              </a:rPr>
              <a:t> niveau d’enjeu le plus élevé</a:t>
            </a:r>
          </a:p>
          <a:p>
            <a:pPr marL="285750" indent="-285750">
              <a:buFont typeface="Arial" panose="020B0604020202020204" pitchFamily="34" charset="0"/>
              <a:buChar char="•"/>
            </a:pPr>
            <a:r>
              <a:rPr lang="fr-FR" sz="1600" dirty="0">
                <a:solidFill>
                  <a:schemeClr val="accent1"/>
                </a:solidFill>
              </a:rPr>
              <a:t>En particulier les sujets liés au pilotage de performance (routine, KPI) et à la planification (charge-capa, ordonnancement) ressortent souvent dans les entreprises diagnostiquées</a:t>
            </a:r>
          </a:p>
          <a:p>
            <a:pPr marL="285750" indent="-285750">
              <a:buFont typeface="Arial" panose="020B0604020202020204" pitchFamily="34" charset="0"/>
              <a:buChar char="•"/>
            </a:pPr>
            <a:r>
              <a:rPr lang="fr-FR" sz="1600" dirty="0">
                <a:solidFill>
                  <a:schemeClr val="accent1"/>
                </a:solidFill>
              </a:rPr>
              <a:t>Ces sujets restent des bases à acquérir ou renforcer pour la plupart des entreprises avant toute évolution vers plus de technologie ou de digital</a:t>
            </a:r>
          </a:p>
          <a:p>
            <a:pPr marL="285750" indent="-285750">
              <a:buFont typeface="Arial" panose="020B0604020202020204" pitchFamily="34" charset="0"/>
              <a:buChar char="•"/>
            </a:pPr>
            <a:r>
              <a:rPr lang="fr-FR" sz="1600" dirty="0">
                <a:solidFill>
                  <a:schemeClr val="accent1"/>
                </a:solidFill>
              </a:rPr>
              <a:t>Les principaux leviers issus des diagnostics concernent :</a:t>
            </a:r>
          </a:p>
          <a:p>
            <a:pPr marL="806854" lvl="1" indent="-285750" defTabSz="982688">
              <a:buFontTx/>
              <a:buChar char="-"/>
            </a:pPr>
            <a:r>
              <a:rPr lang="fr-FR" sz="1600" dirty="0">
                <a:solidFill>
                  <a:srgbClr val="545457"/>
                </a:solidFill>
                <a:latin typeface="+mj-lt"/>
              </a:rPr>
              <a:t>Le renforcement des pratiques de pilotage de la performance (mesure d’indicateurs, mise en place de points quotidien, présence terrain des managers)</a:t>
            </a:r>
          </a:p>
          <a:p>
            <a:pPr marL="806854" lvl="1" indent="-285750" defTabSz="982688">
              <a:buFontTx/>
              <a:buChar char="-"/>
            </a:pPr>
            <a:r>
              <a:rPr lang="fr-FR" sz="1600" dirty="0">
                <a:solidFill>
                  <a:srgbClr val="545457"/>
                </a:solidFill>
                <a:latin typeface="+mj-lt"/>
              </a:rPr>
              <a:t>La mise sous contrôle de la planification industrielle (charge-capacité, ordonnancement)</a:t>
            </a:r>
          </a:p>
          <a:p>
            <a:pPr marL="806854" lvl="1" indent="-285750" defTabSz="982688">
              <a:buFontTx/>
              <a:buChar char="-"/>
            </a:pPr>
            <a:r>
              <a:rPr lang="fr-FR" sz="1600" dirty="0">
                <a:solidFill>
                  <a:srgbClr val="545457"/>
                </a:solidFill>
                <a:latin typeface="+mj-lt"/>
              </a:rPr>
              <a:t>L’amélioration des pratiques opérationnelles (mise en place de standard, déploiement de 5S, gain de productivité etc.)</a:t>
            </a:r>
          </a:p>
        </p:txBody>
      </p:sp>
      <p:sp>
        <p:nvSpPr>
          <p:cNvPr id="75" name="Pentagon 17">
            <a:extLst>
              <a:ext uri="{FF2B5EF4-FFF2-40B4-BE49-F238E27FC236}">
                <a16:creationId xmlns:a16="http://schemas.microsoft.com/office/drawing/2014/main" id="{8B83B76E-76AB-4FF7-AD91-8B5361BA02A5}"/>
              </a:ext>
            </a:extLst>
          </p:cNvPr>
          <p:cNvSpPr/>
          <p:nvPr/>
        </p:nvSpPr>
        <p:spPr>
          <a:xfrm>
            <a:off x="279771" y="993804"/>
            <a:ext cx="1692000" cy="5910461"/>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bg1"/>
                </a:solidFill>
              </a:rPr>
              <a:t>Organisation industrielle</a:t>
            </a:r>
          </a:p>
          <a:p>
            <a:pPr algn="ctr"/>
            <a:endParaRPr lang="fr-FR" sz="1600" b="1"/>
          </a:p>
          <a:p>
            <a:pPr algn="ctr"/>
            <a:endParaRPr lang="fr-FR" sz="1600" b="1"/>
          </a:p>
          <a:p>
            <a:pPr algn="ctr"/>
            <a:endParaRPr lang="fr-FR" sz="1600" b="1"/>
          </a:p>
          <a:p>
            <a:pPr algn="ctr"/>
            <a:endParaRPr lang="fr-FR" sz="1600" b="1"/>
          </a:p>
        </p:txBody>
      </p:sp>
      <p:sp>
        <p:nvSpPr>
          <p:cNvPr id="77" name="ZoneTexte 76">
            <a:extLst>
              <a:ext uri="{FF2B5EF4-FFF2-40B4-BE49-F238E27FC236}">
                <a16:creationId xmlns:a16="http://schemas.microsoft.com/office/drawing/2014/main" id="{F18217BF-3CFC-481B-8433-5FA54994B084}"/>
              </a:ext>
            </a:extLst>
          </p:cNvPr>
          <p:cNvSpPr txBox="1"/>
          <p:nvPr/>
        </p:nvSpPr>
        <p:spPr>
          <a:xfrm>
            <a:off x="2177554" y="4890706"/>
            <a:ext cx="8064896" cy="2013560"/>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285750" indent="-285750">
              <a:buFont typeface="Arial" panose="020B0604020202020204" pitchFamily="34" charset="0"/>
              <a:buChar char="•"/>
            </a:pPr>
            <a:r>
              <a:rPr lang="fr-FR" sz="1600" dirty="0">
                <a:solidFill>
                  <a:schemeClr val="accent1"/>
                </a:solidFill>
              </a:rPr>
              <a:t>On observe que les entreprises &gt; 250 ETP ont un niveau de maturité plus important sur l’organisation industrielle ainsi qu’un enjeu plus fort</a:t>
            </a:r>
          </a:p>
          <a:p>
            <a:pPr marL="285750" indent="-285750">
              <a:buFont typeface="Arial" panose="020B0604020202020204" pitchFamily="34" charset="0"/>
              <a:buChar char="•"/>
            </a:pPr>
            <a:endParaRPr lang="fr-FR" sz="1600" dirty="0">
              <a:solidFill>
                <a:schemeClr val="accent1"/>
              </a:solidFill>
            </a:endParaRPr>
          </a:p>
          <a:p>
            <a:pPr marL="285750" indent="-285750">
              <a:buFont typeface="Arial" panose="020B0604020202020204" pitchFamily="34" charset="0"/>
              <a:buChar char="•"/>
            </a:pPr>
            <a:r>
              <a:rPr lang="fr-FR" sz="1600" dirty="0">
                <a:solidFill>
                  <a:schemeClr val="accent1"/>
                </a:solidFill>
              </a:rPr>
              <a:t>3 secteurs ressortent avec des enjeux forts autours de l’organisation industrielle :</a:t>
            </a:r>
            <a:endParaRPr lang="fr-FR" sz="1600" dirty="0">
              <a:solidFill>
                <a:srgbClr val="545457"/>
              </a:solidFill>
              <a:latin typeface="+mj-lt"/>
            </a:endParaRPr>
          </a:p>
          <a:p>
            <a:pPr marL="806854" lvl="1" indent="-285750" defTabSz="982688">
              <a:buFontTx/>
              <a:buChar char="-"/>
            </a:pPr>
            <a:r>
              <a:rPr lang="fr-FR" sz="1600" dirty="0">
                <a:solidFill>
                  <a:srgbClr val="545457"/>
                </a:solidFill>
                <a:latin typeface="+mj-lt"/>
              </a:rPr>
              <a:t>l’aéronautique – Espace – Défense</a:t>
            </a:r>
          </a:p>
          <a:p>
            <a:pPr marL="806854" lvl="1" indent="-285750" defTabSz="982688">
              <a:buFontTx/>
              <a:buChar char="-"/>
            </a:pPr>
            <a:r>
              <a:rPr lang="fr-FR" sz="1600" dirty="0">
                <a:solidFill>
                  <a:srgbClr val="545457"/>
                </a:solidFill>
                <a:latin typeface="+mj-lt"/>
              </a:rPr>
              <a:t>Ameublement – Equipement de la maison</a:t>
            </a:r>
          </a:p>
          <a:p>
            <a:pPr marL="806854" lvl="1" indent="-285750" defTabSz="982688">
              <a:buFontTx/>
              <a:buChar char="-"/>
            </a:pPr>
            <a:r>
              <a:rPr lang="fr-FR" sz="1600" dirty="0">
                <a:solidFill>
                  <a:srgbClr val="545457"/>
                </a:solidFill>
                <a:latin typeface="+mj-lt"/>
              </a:rPr>
              <a:t>Vigne – Vin – Agro-alimentaire</a:t>
            </a:r>
          </a:p>
        </p:txBody>
      </p:sp>
      <p:sp>
        <p:nvSpPr>
          <p:cNvPr id="78" name="ZoneTexte 77">
            <a:extLst>
              <a:ext uri="{FF2B5EF4-FFF2-40B4-BE49-F238E27FC236}">
                <a16:creationId xmlns:a16="http://schemas.microsoft.com/office/drawing/2014/main" id="{542958E8-1D98-4863-88C3-EA74C5F4F241}"/>
              </a:ext>
            </a:extLst>
          </p:cNvPr>
          <p:cNvSpPr txBox="1"/>
          <p:nvPr/>
        </p:nvSpPr>
        <p:spPr>
          <a:xfrm>
            <a:off x="2177554" y="849789"/>
            <a:ext cx="3629007" cy="338554"/>
          </a:xfrm>
          <a:prstGeom prst="rect">
            <a:avLst/>
          </a:prstGeom>
          <a:noFill/>
        </p:spPr>
        <p:txBody>
          <a:bodyPr wrap="none" rtlCol="0">
            <a:spAutoFit/>
          </a:bodyPr>
          <a:lstStyle/>
          <a:p>
            <a:r>
              <a:rPr lang="fr-FR" sz="1600" b="1">
                <a:solidFill>
                  <a:schemeClr val="accent1"/>
                </a:solidFill>
              </a:rPr>
              <a:t>Synthèse et recommandations générales</a:t>
            </a:r>
          </a:p>
        </p:txBody>
      </p:sp>
      <p:sp>
        <p:nvSpPr>
          <p:cNvPr id="79" name="ZoneTexte 78">
            <a:extLst>
              <a:ext uri="{FF2B5EF4-FFF2-40B4-BE49-F238E27FC236}">
                <a16:creationId xmlns:a16="http://schemas.microsoft.com/office/drawing/2014/main" id="{7F45183E-BC15-4A49-B1FF-6D14320767AB}"/>
              </a:ext>
            </a:extLst>
          </p:cNvPr>
          <p:cNvSpPr txBox="1"/>
          <p:nvPr/>
        </p:nvSpPr>
        <p:spPr>
          <a:xfrm>
            <a:off x="2177554" y="4477477"/>
            <a:ext cx="5147819" cy="338554"/>
          </a:xfrm>
          <a:prstGeom prst="rect">
            <a:avLst/>
          </a:prstGeom>
          <a:noFill/>
        </p:spPr>
        <p:txBody>
          <a:bodyPr wrap="none" rtlCol="0">
            <a:spAutoFit/>
          </a:bodyPr>
          <a:lstStyle/>
          <a:p>
            <a:r>
              <a:rPr lang="fr-FR" sz="1600" b="1"/>
              <a:t>Axes prioritaires par taille d’établissement et par secteur</a:t>
            </a:r>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858745" y="4036321"/>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8"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spTree>
    <p:extLst>
      <p:ext uri="{BB962C8B-B14F-4D97-AF65-F5344CB8AC3E}">
        <p14:creationId xmlns:p14="http://schemas.microsoft.com/office/powerpoint/2010/main" val="1571942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Hommes et compétences </a:t>
            </a:r>
            <a:r>
              <a:rPr lang="fr-FR"/>
              <a:t>| synthèse des enseignements du panorama</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25</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2" cstate="email">
              <a:alphaModFix/>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ZoneTexte 67">
            <a:extLst>
              <a:ext uri="{FF2B5EF4-FFF2-40B4-BE49-F238E27FC236}">
                <a16:creationId xmlns:a16="http://schemas.microsoft.com/office/drawing/2014/main" id="{FA9DC9B2-9544-4D50-82C7-0115C1074C77}"/>
              </a:ext>
            </a:extLst>
          </p:cNvPr>
          <p:cNvSpPr txBox="1"/>
          <p:nvPr/>
        </p:nvSpPr>
        <p:spPr>
          <a:xfrm>
            <a:off x="2177554" y="1188344"/>
            <a:ext cx="8064896" cy="3001899"/>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noAutofit/>
          </a:bodyPr>
          <a:lstStyle/>
          <a:p>
            <a:pPr marL="285750" indent="-285750">
              <a:buFont typeface="Arial" panose="020B0604020202020204" pitchFamily="34" charset="0"/>
              <a:buChar char="•"/>
            </a:pPr>
            <a:r>
              <a:rPr lang="fr-FR" sz="1600" dirty="0">
                <a:solidFill>
                  <a:schemeClr val="accent1"/>
                </a:solidFill>
              </a:rPr>
              <a:t>L’axe Hommes et compétence ressort comme celui avec le plus d’enjeux</a:t>
            </a:r>
          </a:p>
          <a:p>
            <a:pPr marL="285750" indent="-285750">
              <a:buFont typeface="Arial" panose="020B0604020202020204" pitchFamily="34" charset="0"/>
              <a:buChar char="•"/>
            </a:pPr>
            <a:r>
              <a:rPr lang="fr-FR" sz="1600" dirty="0">
                <a:solidFill>
                  <a:schemeClr val="accent1"/>
                </a:solidFill>
              </a:rPr>
              <a:t>En particulier, les données du panorama montrent que l’écart entre maturité et enjeu est particulièrement fort sur la dimension « vision &amp; motivation ». </a:t>
            </a:r>
          </a:p>
          <a:p>
            <a:pPr marL="285750" indent="-285750">
              <a:buFont typeface="Arial" panose="020B0604020202020204" pitchFamily="34" charset="0"/>
              <a:buChar char="•"/>
            </a:pPr>
            <a:r>
              <a:rPr lang="fr-FR" sz="1600" dirty="0">
                <a:solidFill>
                  <a:schemeClr val="accent1"/>
                </a:solidFill>
              </a:rPr>
              <a:t>Notamment les sujets de communication et de cohésion entre le management et le terrain qui apparaissent souvent comme à très fort enjeu pour les entreprises (quelque soit leur taille). Les salariés des entreprises remontent des attentes sur:</a:t>
            </a:r>
            <a:endParaRPr lang="fr-FR" sz="1600" dirty="0">
              <a:solidFill>
                <a:schemeClr val="accent1"/>
              </a:solidFill>
              <a:cs typeface="Calibri"/>
            </a:endParaRPr>
          </a:p>
          <a:p>
            <a:pPr marL="806450" lvl="1" indent="-285750">
              <a:buFont typeface="Arial" panose="020B0604020202020204" pitchFamily="34" charset="0"/>
              <a:buChar char="•"/>
            </a:pPr>
            <a:r>
              <a:rPr lang="fr-FR" sz="1600" dirty="0">
                <a:solidFill>
                  <a:schemeClr val="accent1"/>
                </a:solidFill>
              </a:rPr>
              <a:t>Le partage de la vision de la part des équipes dirigeantes</a:t>
            </a:r>
            <a:endParaRPr lang="fr-FR" sz="1600" dirty="0">
              <a:solidFill>
                <a:schemeClr val="accent1"/>
              </a:solidFill>
              <a:cs typeface="Calibri"/>
            </a:endParaRPr>
          </a:p>
          <a:p>
            <a:pPr marL="806450" lvl="1" indent="-285750">
              <a:buFont typeface="Arial" panose="020B0604020202020204" pitchFamily="34" charset="0"/>
              <a:buChar char="•"/>
            </a:pPr>
            <a:r>
              <a:rPr lang="fr-FR" sz="1600" dirty="0">
                <a:solidFill>
                  <a:schemeClr val="accent1"/>
                </a:solidFill>
              </a:rPr>
              <a:t>L’écoute et l’intégration des équipes terrains aux prises de décisions</a:t>
            </a:r>
            <a:endParaRPr lang="fr-FR" sz="1600" dirty="0">
              <a:solidFill>
                <a:schemeClr val="accent1"/>
              </a:solidFill>
              <a:cs typeface="Calibri"/>
            </a:endParaRPr>
          </a:p>
          <a:p>
            <a:pPr marL="285750" indent="-285750">
              <a:buFont typeface="Arial" panose="020B0604020202020204" pitchFamily="34" charset="0"/>
              <a:buChar char="•"/>
            </a:pPr>
            <a:r>
              <a:rPr lang="fr-FR" sz="1600" dirty="0">
                <a:solidFill>
                  <a:schemeClr val="accent1"/>
                </a:solidFill>
              </a:rPr>
              <a:t>Dans un contexte de difficulté de recrutement, la gestion des emplois et compétences (GPEC) et la fidélisation des effectifs restent également des enjeux forts pour les entreprises diagnostiquées. La marque employeur et la communication continue de la Direction au terrain sont clés pour répondre à ces problématiques</a:t>
            </a:r>
            <a:endParaRPr lang="fr-FR" sz="1600" dirty="0">
              <a:solidFill>
                <a:schemeClr val="accent1"/>
              </a:solidFill>
              <a:cs typeface="Calibri"/>
            </a:endParaRPr>
          </a:p>
        </p:txBody>
      </p:sp>
      <p:sp>
        <p:nvSpPr>
          <p:cNvPr id="75" name="Pentagon 17">
            <a:extLst>
              <a:ext uri="{FF2B5EF4-FFF2-40B4-BE49-F238E27FC236}">
                <a16:creationId xmlns:a16="http://schemas.microsoft.com/office/drawing/2014/main" id="{8B83B76E-76AB-4FF7-AD91-8B5361BA02A5}"/>
              </a:ext>
            </a:extLst>
          </p:cNvPr>
          <p:cNvSpPr/>
          <p:nvPr/>
        </p:nvSpPr>
        <p:spPr>
          <a:xfrm>
            <a:off x="279771" y="993804"/>
            <a:ext cx="1692000" cy="5910461"/>
          </a:xfrm>
          <a:prstGeom prst="homePlate">
            <a:avLst>
              <a:gd name="adj" fmla="val 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tx1">
                    <a:lumMod val="50000"/>
                  </a:schemeClr>
                </a:solidFill>
              </a:rPr>
              <a:t>Hommes et compétences</a:t>
            </a:r>
          </a:p>
          <a:p>
            <a:pPr algn="ctr"/>
            <a:endParaRPr lang="fr-FR" sz="1600" b="1">
              <a:solidFill>
                <a:schemeClr val="tx1">
                  <a:lumMod val="50000"/>
                </a:schemeClr>
              </a:solidFill>
            </a:endParaRPr>
          </a:p>
          <a:p>
            <a:pPr algn="ctr"/>
            <a:endParaRPr lang="fr-FR" sz="1600" b="1">
              <a:solidFill>
                <a:schemeClr val="tx1">
                  <a:lumMod val="50000"/>
                </a:schemeClr>
              </a:solidFill>
            </a:endParaRPr>
          </a:p>
          <a:p>
            <a:pPr algn="ctr"/>
            <a:endParaRPr lang="fr-FR" sz="1600" b="1">
              <a:solidFill>
                <a:schemeClr val="tx1">
                  <a:lumMod val="50000"/>
                </a:schemeClr>
              </a:solidFill>
            </a:endParaRPr>
          </a:p>
          <a:p>
            <a:pPr algn="ctr"/>
            <a:endParaRPr lang="fr-FR" sz="1600" b="1">
              <a:solidFill>
                <a:schemeClr val="tx1">
                  <a:lumMod val="50000"/>
                </a:schemeClr>
              </a:solidFill>
            </a:endParaRPr>
          </a:p>
        </p:txBody>
      </p:sp>
      <p:sp>
        <p:nvSpPr>
          <p:cNvPr id="77" name="ZoneTexte 76">
            <a:extLst>
              <a:ext uri="{FF2B5EF4-FFF2-40B4-BE49-F238E27FC236}">
                <a16:creationId xmlns:a16="http://schemas.microsoft.com/office/drawing/2014/main" id="{F18217BF-3CFC-481B-8433-5FA54994B084}"/>
              </a:ext>
            </a:extLst>
          </p:cNvPr>
          <p:cNvSpPr txBox="1"/>
          <p:nvPr/>
        </p:nvSpPr>
        <p:spPr>
          <a:xfrm>
            <a:off x="2177554" y="4680813"/>
            <a:ext cx="8064896" cy="2223453"/>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285750" indent="-285750">
              <a:buFont typeface="Arial" panose="020B0604020202020204" pitchFamily="34" charset="0"/>
              <a:buChar char="•"/>
            </a:pPr>
            <a:r>
              <a:rPr lang="fr-FR" sz="1600" dirty="0">
                <a:solidFill>
                  <a:schemeClr val="accent1"/>
                </a:solidFill>
              </a:rPr>
              <a:t>Les enjeux sur les dimensions hommes et compétences sont élevés quel que soit la taille des entreprises</a:t>
            </a:r>
          </a:p>
          <a:p>
            <a:pPr marL="285750" indent="-285750">
              <a:buFont typeface="Arial" panose="020B0604020202020204" pitchFamily="34" charset="0"/>
              <a:buChar char="•"/>
            </a:pPr>
            <a:r>
              <a:rPr lang="fr-FR" sz="1600" dirty="0">
                <a:solidFill>
                  <a:schemeClr val="accent1"/>
                </a:solidFill>
              </a:rPr>
              <a:t>En revanche, une différence de maturité est observée sur la dimension « gestion des compétences » entre les petites et grandes entreprises</a:t>
            </a:r>
          </a:p>
          <a:p>
            <a:pPr marL="285750" indent="-285750">
              <a:buFont typeface="Arial" panose="020B0604020202020204" pitchFamily="34" charset="0"/>
              <a:buChar char="•"/>
            </a:pPr>
            <a:r>
              <a:rPr lang="fr-FR" sz="1600" dirty="0">
                <a:solidFill>
                  <a:schemeClr val="accent1"/>
                </a:solidFill>
              </a:rPr>
              <a:t>3 secteurs ressortent avec des enjeux particulièrement forts : l’aéronautique – Espace – Défense, vigne-Agroalimentaire, la construction</a:t>
            </a:r>
          </a:p>
        </p:txBody>
      </p:sp>
      <p:sp>
        <p:nvSpPr>
          <p:cNvPr id="78" name="ZoneTexte 77">
            <a:extLst>
              <a:ext uri="{FF2B5EF4-FFF2-40B4-BE49-F238E27FC236}">
                <a16:creationId xmlns:a16="http://schemas.microsoft.com/office/drawing/2014/main" id="{542958E8-1D98-4863-88C3-EA74C5F4F241}"/>
              </a:ext>
            </a:extLst>
          </p:cNvPr>
          <p:cNvSpPr txBox="1"/>
          <p:nvPr/>
        </p:nvSpPr>
        <p:spPr>
          <a:xfrm>
            <a:off x="2177554" y="849789"/>
            <a:ext cx="3629007" cy="338554"/>
          </a:xfrm>
          <a:prstGeom prst="rect">
            <a:avLst/>
          </a:prstGeom>
          <a:noFill/>
        </p:spPr>
        <p:txBody>
          <a:bodyPr wrap="none" rtlCol="0">
            <a:spAutoFit/>
          </a:bodyPr>
          <a:lstStyle/>
          <a:p>
            <a:r>
              <a:rPr lang="fr-FR" sz="1600" b="1">
                <a:solidFill>
                  <a:schemeClr val="accent1"/>
                </a:solidFill>
              </a:rPr>
              <a:t>Synthèse et recommandations générales</a:t>
            </a:r>
          </a:p>
        </p:txBody>
      </p:sp>
      <p:sp>
        <p:nvSpPr>
          <p:cNvPr id="79" name="ZoneTexte 78">
            <a:extLst>
              <a:ext uri="{FF2B5EF4-FFF2-40B4-BE49-F238E27FC236}">
                <a16:creationId xmlns:a16="http://schemas.microsoft.com/office/drawing/2014/main" id="{7F45183E-BC15-4A49-B1FF-6D14320767AB}"/>
              </a:ext>
            </a:extLst>
          </p:cNvPr>
          <p:cNvSpPr txBox="1"/>
          <p:nvPr/>
        </p:nvSpPr>
        <p:spPr>
          <a:xfrm>
            <a:off x="2177554" y="4239972"/>
            <a:ext cx="5147819" cy="338554"/>
          </a:xfrm>
          <a:prstGeom prst="rect">
            <a:avLst/>
          </a:prstGeom>
          <a:noFill/>
        </p:spPr>
        <p:txBody>
          <a:bodyPr wrap="none" rtlCol="0">
            <a:spAutoFit/>
          </a:bodyPr>
          <a:lstStyle/>
          <a:p>
            <a:r>
              <a:rPr lang="fr-FR" sz="1600" b="1"/>
              <a:t>Axes prioritaires par taille d’établissement et par secteur</a:t>
            </a:r>
          </a:p>
        </p:txBody>
      </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858745" y="4097457"/>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7"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spTree>
    <p:extLst>
      <p:ext uri="{BB962C8B-B14F-4D97-AF65-F5344CB8AC3E}">
        <p14:creationId xmlns:p14="http://schemas.microsoft.com/office/powerpoint/2010/main" val="3667663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entagon 17">
            <a:extLst>
              <a:ext uri="{FF2B5EF4-FFF2-40B4-BE49-F238E27FC236}">
                <a16:creationId xmlns:a16="http://schemas.microsoft.com/office/drawing/2014/main" id="{8B83B76E-76AB-4FF7-AD91-8B5361BA02A5}"/>
              </a:ext>
            </a:extLst>
          </p:cNvPr>
          <p:cNvSpPr/>
          <p:nvPr/>
        </p:nvSpPr>
        <p:spPr>
          <a:xfrm>
            <a:off x="279771" y="993804"/>
            <a:ext cx="1692000" cy="5910461"/>
          </a:xfrm>
          <a:prstGeom prst="homePlate">
            <a:avLst>
              <a:gd name="adj"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tx1">
                    <a:lumMod val="50000"/>
                  </a:schemeClr>
                </a:solidFill>
              </a:rPr>
              <a:t>Usine durable</a:t>
            </a:r>
          </a:p>
          <a:p>
            <a:pPr algn="ctr"/>
            <a:endParaRPr lang="fr-FR" sz="1600" b="1"/>
          </a:p>
          <a:p>
            <a:pPr algn="ctr"/>
            <a:endParaRPr lang="fr-FR" sz="1600" b="1"/>
          </a:p>
          <a:p>
            <a:pPr algn="ctr"/>
            <a:endParaRPr lang="fr-FR" sz="1600" b="1"/>
          </a:p>
          <a:p>
            <a:pPr algn="ctr"/>
            <a:endParaRPr lang="fr-FR" sz="1600" b="1"/>
          </a:p>
        </p:txBody>
      </p:sp>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Usine durable </a:t>
            </a:r>
            <a:r>
              <a:rPr lang="fr-FR"/>
              <a:t>| synthèse des enseignements du panorama</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26</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855471" y="3928932"/>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6" cstate="email">
              <a:alphaModFix/>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ZoneTexte 67">
            <a:extLst>
              <a:ext uri="{FF2B5EF4-FFF2-40B4-BE49-F238E27FC236}">
                <a16:creationId xmlns:a16="http://schemas.microsoft.com/office/drawing/2014/main" id="{FA9DC9B2-9544-4D50-82C7-0115C1074C77}"/>
              </a:ext>
            </a:extLst>
          </p:cNvPr>
          <p:cNvSpPr txBox="1"/>
          <p:nvPr/>
        </p:nvSpPr>
        <p:spPr>
          <a:xfrm>
            <a:off x="2177554" y="1188344"/>
            <a:ext cx="8064896" cy="3989776"/>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ctr">
            <a:noAutofit/>
          </a:bodyPr>
          <a:lstStyle/>
          <a:p>
            <a:pPr marL="285750" indent="-285750">
              <a:buFont typeface="Arial" panose="020B0604020202020204" pitchFamily="34" charset="0"/>
              <a:buChar char="•"/>
            </a:pPr>
            <a:r>
              <a:rPr lang="fr-FR" sz="1600" dirty="0">
                <a:solidFill>
                  <a:schemeClr val="accent1"/>
                </a:solidFill>
                <a:cs typeface="Calibri"/>
              </a:rPr>
              <a:t>La </a:t>
            </a:r>
            <a:r>
              <a:rPr lang="fr-FR" sz="1600" b="1" dirty="0">
                <a:solidFill>
                  <a:schemeClr val="accent1"/>
                </a:solidFill>
                <a:cs typeface="Calibri"/>
              </a:rPr>
              <a:t>crise</a:t>
            </a:r>
            <a:r>
              <a:rPr lang="fr-FR" sz="1600" dirty="0">
                <a:solidFill>
                  <a:schemeClr val="accent1"/>
                </a:solidFill>
                <a:cs typeface="Calibri"/>
              </a:rPr>
              <a:t> </a:t>
            </a:r>
            <a:r>
              <a:rPr lang="fr-FR" sz="1600" b="1" dirty="0">
                <a:solidFill>
                  <a:schemeClr val="accent1"/>
                </a:solidFill>
                <a:cs typeface="Calibri"/>
              </a:rPr>
              <a:t>énergétique</a:t>
            </a:r>
            <a:r>
              <a:rPr lang="fr-FR" sz="1600" dirty="0">
                <a:solidFill>
                  <a:schemeClr val="accent1"/>
                </a:solidFill>
                <a:cs typeface="Calibri"/>
              </a:rPr>
              <a:t> qui a engendré une forte hausse des prix de l'énergie a renforcé l'intérêt d'identifier des </a:t>
            </a:r>
            <a:r>
              <a:rPr lang="fr-FR" sz="1600" b="1" dirty="0">
                <a:solidFill>
                  <a:schemeClr val="accent1"/>
                </a:solidFill>
                <a:cs typeface="Calibri"/>
              </a:rPr>
              <a:t>économies</a:t>
            </a:r>
            <a:r>
              <a:rPr lang="fr-FR" sz="1600" dirty="0">
                <a:solidFill>
                  <a:schemeClr val="accent1"/>
                </a:solidFill>
                <a:cs typeface="Calibri"/>
              </a:rPr>
              <a:t> </a:t>
            </a:r>
            <a:r>
              <a:rPr lang="fr-FR" sz="1600" b="1" dirty="0">
                <a:solidFill>
                  <a:schemeClr val="accent1"/>
                </a:solidFill>
                <a:cs typeface="Calibri"/>
              </a:rPr>
              <a:t>d'énergies</a:t>
            </a:r>
            <a:r>
              <a:rPr lang="fr-FR" sz="1600" dirty="0">
                <a:solidFill>
                  <a:schemeClr val="accent1"/>
                </a:solidFill>
                <a:cs typeface="Calibri"/>
              </a:rPr>
              <a:t> pour les entreprises</a:t>
            </a:r>
          </a:p>
          <a:p>
            <a:pPr marL="285750" indent="-285750">
              <a:buFont typeface="Arial" panose="020B0604020202020204" pitchFamily="34" charset="0"/>
              <a:buChar char="•"/>
            </a:pPr>
            <a:r>
              <a:rPr lang="fr-FR" sz="1600" dirty="0">
                <a:solidFill>
                  <a:schemeClr val="accent1"/>
                </a:solidFill>
                <a:cs typeface="Calibri"/>
              </a:rPr>
              <a:t>La </a:t>
            </a:r>
            <a:r>
              <a:rPr lang="fr-FR" sz="1600" b="1" dirty="0">
                <a:solidFill>
                  <a:schemeClr val="accent1"/>
                </a:solidFill>
                <a:cs typeface="Calibri"/>
              </a:rPr>
              <a:t>décarbonation</a:t>
            </a:r>
            <a:r>
              <a:rPr lang="fr-FR" sz="1600" dirty="0">
                <a:solidFill>
                  <a:schemeClr val="accent1"/>
                </a:solidFill>
                <a:cs typeface="Calibri"/>
              </a:rPr>
              <a:t> de l'industrie est une </a:t>
            </a:r>
            <a:r>
              <a:rPr lang="fr-FR" sz="1600" b="1" dirty="0">
                <a:solidFill>
                  <a:schemeClr val="accent1"/>
                </a:solidFill>
                <a:cs typeface="Calibri"/>
              </a:rPr>
              <a:t>nouvelle</a:t>
            </a:r>
            <a:r>
              <a:rPr lang="fr-FR" sz="1600" dirty="0">
                <a:solidFill>
                  <a:schemeClr val="accent1"/>
                </a:solidFill>
                <a:cs typeface="Calibri"/>
              </a:rPr>
              <a:t> </a:t>
            </a:r>
            <a:r>
              <a:rPr lang="fr-FR" sz="1600" b="1" dirty="0">
                <a:solidFill>
                  <a:schemeClr val="accent1"/>
                </a:solidFill>
                <a:cs typeface="Calibri"/>
              </a:rPr>
              <a:t>attente</a:t>
            </a:r>
            <a:r>
              <a:rPr lang="fr-FR" sz="1600" dirty="0">
                <a:solidFill>
                  <a:schemeClr val="accent1"/>
                </a:solidFill>
                <a:cs typeface="Calibri"/>
              </a:rPr>
              <a:t> des entreprises pour réduire leurs émissions de gaz à effets de serre.</a:t>
            </a:r>
          </a:p>
          <a:p>
            <a:pPr marL="285750" indent="-285750">
              <a:buFont typeface="Arial" panose="020B0604020202020204" pitchFamily="34" charset="0"/>
              <a:buChar char="•"/>
            </a:pPr>
            <a:r>
              <a:rPr lang="fr-FR" sz="1600" dirty="0">
                <a:solidFill>
                  <a:schemeClr val="accent1"/>
                </a:solidFill>
                <a:cs typeface="Calibri"/>
              </a:rPr>
              <a:t>Les entreprises ont encore du mal à détecter les </a:t>
            </a:r>
            <a:r>
              <a:rPr lang="fr-FR" sz="1600" b="1" dirty="0">
                <a:solidFill>
                  <a:schemeClr val="accent1"/>
                </a:solidFill>
                <a:cs typeface="Calibri"/>
              </a:rPr>
              <a:t>aides</a:t>
            </a:r>
            <a:r>
              <a:rPr lang="fr-FR" sz="1600" dirty="0">
                <a:solidFill>
                  <a:schemeClr val="accent1"/>
                </a:solidFill>
                <a:cs typeface="Calibri"/>
              </a:rPr>
              <a:t> </a:t>
            </a:r>
            <a:r>
              <a:rPr lang="fr-FR" sz="1600" b="1" dirty="0">
                <a:solidFill>
                  <a:schemeClr val="accent1"/>
                </a:solidFill>
                <a:cs typeface="Calibri"/>
              </a:rPr>
              <a:t>disponibles</a:t>
            </a:r>
            <a:r>
              <a:rPr lang="fr-FR" sz="1600" dirty="0">
                <a:solidFill>
                  <a:schemeClr val="accent1"/>
                </a:solidFill>
                <a:cs typeface="Calibri"/>
              </a:rPr>
              <a:t> (manque de temps et compétences) pour accélérer leur transition énergétique et écologique. </a:t>
            </a:r>
          </a:p>
          <a:p>
            <a:pPr marL="285750" indent="-285750">
              <a:buFont typeface="Arial" panose="020B0604020202020204" pitchFamily="34" charset="0"/>
              <a:buChar char="•"/>
            </a:pPr>
            <a:r>
              <a:rPr lang="fr-FR" sz="1600" dirty="0">
                <a:solidFill>
                  <a:schemeClr val="accent1"/>
                </a:solidFill>
                <a:cs typeface="Calibri"/>
              </a:rPr>
              <a:t>La </a:t>
            </a:r>
            <a:r>
              <a:rPr lang="fr-FR" sz="1600" b="1" dirty="0">
                <a:solidFill>
                  <a:schemeClr val="accent1"/>
                </a:solidFill>
                <a:cs typeface="Calibri"/>
              </a:rPr>
              <a:t>stratégie</a:t>
            </a:r>
            <a:r>
              <a:rPr lang="fr-FR" sz="1600" dirty="0">
                <a:solidFill>
                  <a:schemeClr val="accent1"/>
                </a:solidFill>
                <a:cs typeface="Calibri"/>
              </a:rPr>
              <a:t> </a:t>
            </a:r>
            <a:r>
              <a:rPr lang="fr-FR" sz="1600" b="1" dirty="0">
                <a:solidFill>
                  <a:schemeClr val="accent1"/>
                </a:solidFill>
                <a:cs typeface="Calibri"/>
              </a:rPr>
              <a:t>environnementale</a:t>
            </a:r>
            <a:r>
              <a:rPr lang="fr-FR" sz="1600" dirty="0">
                <a:solidFill>
                  <a:schemeClr val="accent1"/>
                </a:solidFill>
                <a:cs typeface="Calibri"/>
              </a:rPr>
              <a:t> est de plus en plus considérée comme un moyen d'attirer de </a:t>
            </a:r>
            <a:r>
              <a:rPr lang="fr-FR" sz="1600" b="1" dirty="0">
                <a:solidFill>
                  <a:schemeClr val="accent1"/>
                </a:solidFill>
                <a:cs typeface="Calibri"/>
              </a:rPr>
              <a:t>nouveaux</a:t>
            </a:r>
            <a:r>
              <a:rPr lang="fr-FR" sz="1600" dirty="0">
                <a:solidFill>
                  <a:schemeClr val="accent1"/>
                </a:solidFill>
                <a:cs typeface="Calibri"/>
              </a:rPr>
              <a:t> </a:t>
            </a:r>
            <a:r>
              <a:rPr lang="fr-FR" sz="1600" b="1" dirty="0">
                <a:solidFill>
                  <a:schemeClr val="accent1"/>
                </a:solidFill>
                <a:cs typeface="Calibri"/>
              </a:rPr>
              <a:t>talents</a:t>
            </a:r>
            <a:r>
              <a:rPr lang="fr-FR" sz="1600" dirty="0">
                <a:solidFill>
                  <a:schemeClr val="accent1"/>
                </a:solidFill>
                <a:cs typeface="Calibri"/>
              </a:rPr>
              <a:t> sensibles aux enjeux énergétiques et climatiques, ainsi qu’un élément différenciant de plus en plus importants pour les clients et soutient financiers</a:t>
            </a:r>
            <a:endParaRPr lang="fr-FR" sz="1600" dirty="0">
              <a:solidFill>
                <a:schemeClr val="accent1"/>
              </a:solidFill>
              <a:highlight>
                <a:srgbClr val="FFFF00"/>
              </a:highlight>
              <a:latin typeface="+mj-lt"/>
              <a:cs typeface="Calibri"/>
            </a:endParaRPr>
          </a:p>
        </p:txBody>
      </p:sp>
      <p:sp>
        <p:nvSpPr>
          <p:cNvPr id="77" name="ZoneTexte 76">
            <a:extLst>
              <a:ext uri="{FF2B5EF4-FFF2-40B4-BE49-F238E27FC236}">
                <a16:creationId xmlns:a16="http://schemas.microsoft.com/office/drawing/2014/main" id="{F18217BF-3CFC-481B-8433-5FA54994B084}"/>
              </a:ext>
            </a:extLst>
          </p:cNvPr>
          <p:cNvSpPr txBox="1"/>
          <p:nvPr/>
        </p:nvSpPr>
        <p:spPr>
          <a:xfrm>
            <a:off x="2177554" y="5611675"/>
            <a:ext cx="8064896" cy="1194800"/>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285750" indent="-285750" defTabSz="982688">
              <a:buFont typeface="Arial" panose="020B0604020202020204" pitchFamily="34" charset="0"/>
              <a:buChar char="•"/>
            </a:pPr>
            <a:r>
              <a:rPr lang="fr-FR" sz="1600" dirty="0">
                <a:solidFill>
                  <a:srgbClr val="545457"/>
                </a:solidFill>
                <a:latin typeface="+mj-lt"/>
              </a:rPr>
              <a:t>Les secteurs avec le plus fort enjeu sont :</a:t>
            </a:r>
          </a:p>
          <a:p>
            <a:pPr marL="806854" lvl="1" indent="-285750" defTabSz="982688">
              <a:buFontTx/>
              <a:buChar char="-"/>
            </a:pPr>
            <a:r>
              <a:rPr lang="fr-FR" sz="1600" dirty="0">
                <a:solidFill>
                  <a:srgbClr val="545457"/>
                </a:solidFill>
                <a:latin typeface="+mj-lt"/>
              </a:rPr>
              <a:t>Bois – Papier</a:t>
            </a:r>
          </a:p>
          <a:p>
            <a:pPr marL="806854" lvl="1" indent="-285750" defTabSz="982688">
              <a:buFontTx/>
              <a:buChar char="-"/>
            </a:pPr>
            <a:r>
              <a:rPr lang="fr-FR" sz="1600" dirty="0">
                <a:solidFill>
                  <a:srgbClr val="545457"/>
                </a:solidFill>
                <a:latin typeface="+mj-lt"/>
              </a:rPr>
              <a:t>Vigne et Agroalimentaire</a:t>
            </a:r>
          </a:p>
          <a:p>
            <a:pPr marL="806854" lvl="1" indent="-285750" defTabSz="982688">
              <a:buFontTx/>
              <a:buChar char="-"/>
            </a:pPr>
            <a:r>
              <a:rPr lang="fr-FR" sz="1600" dirty="0">
                <a:solidFill>
                  <a:srgbClr val="545457"/>
                </a:solidFill>
                <a:latin typeface="+mj-lt"/>
              </a:rPr>
              <a:t>Chimie</a:t>
            </a:r>
          </a:p>
        </p:txBody>
      </p:sp>
      <p:sp>
        <p:nvSpPr>
          <p:cNvPr id="78" name="ZoneTexte 77">
            <a:extLst>
              <a:ext uri="{FF2B5EF4-FFF2-40B4-BE49-F238E27FC236}">
                <a16:creationId xmlns:a16="http://schemas.microsoft.com/office/drawing/2014/main" id="{542958E8-1D98-4863-88C3-EA74C5F4F241}"/>
              </a:ext>
            </a:extLst>
          </p:cNvPr>
          <p:cNvSpPr txBox="1"/>
          <p:nvPr/>
        </p:nvSpPr>
        <p:spPr>
          <a:xfrm>
            <a:off x="2177554" y="849789"/>
            <a:ext cx="3629007" cy="338554"/>
          </a:xfrm>
          <a:prstGeom prst="rect">
            <a:avLst/>
          </a:prstGeom>
          <a:noFill/>
        </p:spPr>
        <p:txBody>
          <a:bodyPr wrap="none" rtlCol="0">
            <a:spAutoFit/>
          </a:bodyPr>
          <a:lstStyle/>
          <a:p>
            <a:r>
              <a:rPr lang="fr-FR" sz="1600" b="1">
                <a:solidFill>
                  <a:schemeClr val="accent1"/>
                </a:solidFill>
              </a:rPr>
              <a:t>Synthèse et recommandations générales</a:t>
            </a:r>
          </a:p>
        </p:txBody>
      </p:sp>
      <p:sp>
        <p:nvSpPr>
          <p:cNvPr id="79" name="ZoneTexte 78">
            <a:extLst>
              <a:ext uri="{FF2B5EF4-FFF2-40B4-BE49-F238E27FC236}">
                <a16:creationId xmlns:a16="http://schemas.microsoft.com/office/drawing/2014/main" id="{7F45183E-BC15-4A49-B1FF-6D14320767AB}"/>
              </a:ext>
            </a:extLst>
          </p:cNvPr>
          <p:cNvSpPr txBox="1"/>
          <p:nvPr/>
        </p:nvSpPr>
        <p:spPr>
          <a:xfrm>
            <a:off x="2177554" y="5273121"/>
            <a:ext cx="5147819" cy="338554"/>
          </a:xfrm>
          <a:prstGeom prst="rect">
            <a:avLst/>
          </a:prstGeom>
          <a:noFill/>
        </p:spPr>
        <p:txBody>
          <a:bodyPr wrap="none" rtlCol="0">
            <a:spAutoFit/>
          </a:bodyPr>
          <a:lstStyle/>
          <a:p>
            <a:r>
              <a:rPr lang="fr-FR" sz="1600" b="1"/>
              <a:t>Axes prioritaires par taille d’établissement et par secteur</a:t>
            </a:r>
          </a:p>
        </p:txBody>
      </p:sp>
    </p:spTree>
    <p:extLst>
      <p:ext uri="{BB962C8B-B14F-4D97-AF65-F5344CB8AC3E}">
        <p14:creationId xmlns:p14="http://schemas.microsoft.com/office/powerpoint/2010/main" val="2848635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entagon 17">
            <a:extLst>
              <a:ext uri="{FF2B5EF4-FFF2-40B4-BE49-F238E27FC236}">
                <a16:creationId xmlns:a16="http://schemas.microsoft.com/office/drawing/2014/main" id="{8B83B76E-76AB-4FF7-AD91-8B5361BA02A5}"/>
              </a:ext>
            </a:extLst>
          </p:cNvPr>
          <p:cNvSpPr/>
          <p:nvPr/>
        </p:nvSpPr>
        <p:spPr>
          <a:xfrm>
            <a:off x="279771" y="993804"/>
            <a:ext cx="1692000" cy="5910461"/>
          </a:xfrm>
          <a:prstGeom prst="homePlate">
            <a:avLst>
              <a:gd name="adj" fmla="val 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tx1">
                    <a:lumMod val="50000"/>
                  </a:schemeClr>
                </a:solidFill>
              </a:rPr>
              <a:t>Stratégie numérique</a:t>
            </a:r>
          </a:p>
          <a:p>
            <a:pPr algn="ctr"/>
            <a:endParaRPr lang="fr-FR" sz="1600" b="1"/>
          </a:p>
          <a:p>
            <a:pPr algn="ctr"/>
            <a:endParaRPr lang="fr-FR" sz="1600" b="1"/>
          </a:p>
          <a:p>
            <a:pPr algn="ctr"/>
            <a:endParaRPr lang="fr-FR" sz="1600" b="1"/>
          </a:p>
          <a:p>
            <a:pPr algn="ctr"/>
            <a:endParaRPr lang="fr-FR" sz="1600" b="1"/>
          </a:p>
        </p:txBody>
      </p:sp>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Stratégie numérique </a:t>
            </a:r>
            <a:r>
              <a:rPr lang="fr-FR"/>
              <a:t>| synthèse des enseignements du panorama</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27</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855551" y="3986907"/>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4" cstate="email">
              <a:alphaModFix/>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ZoneTexte 67">
            <a:extLst>
              <a:ext uri="{FF2B5EF4-FFF2-40B4-BE49-F238E27FC236}">
                <a16:creationId xmlns:a16="http://schemas.microsoft.com/office/drawing/2014/main" id="{FA9DC9B2-9544-4D50-82C7-0115C1074C77}"/>
              </a:ext>
            </a:extLst>
          </p:cNvPr>
          <p:cNvSpPr txBox="1"/>
          <p:nvPr/>
        </p:nvSpPr>
        <p:spPr>
          <a:xfrm>
            <a:off x="2174956" y="1138712"/>
            <a:ext cx="8064896" cy="3585687"/>
          </a:xfrm>
          <a:prstGeom prst="rect">
            <a:avLst/>
          </a:prstGeom>
        </p:spPr>
        <p:style>
          <a:lnRef idx="2">
            <a:schemeClr val="dk1"/>
          </a:lnRef>
          <a:fillRef idx="1">
            <a:schemeClr val="lt1"/>
          </a:fillRef>
          <a:effectRef idx="0">
            <a:schemeClr val="dk1"/>
          </a:effectRef>
          <a:fontRef idx="minor">
            <a:schemeClr val="dk1"/>
          </a:fontRef>
        </p:style>
        <p:txBody>
          <a:bodyPr wrap="square" lIns="36000" tIns="36000" rIns="36000" bIns="36000" rtlCol="0" anchor="ctr">
            <a:noAutofit/>
          </a:bodyPr>
          <a:lstStyle/>
          <a:p>
            <a:pPr marL="285750" indent="-285750">
              <a:buFont typeface="Arial" panose="020B0604020202020204" pitchFamily="34" charset="0"/>
              <a:buChar char="•"/>
            </a:pPr>
            <a:r>
              <a:rPr lang="fr-FR" sz="1600" dirty="0"/>
              <a:t>Beaucoup ignorent encore les opportunités offertes par le  digital (structuration, croissance, visibilité, perf., renta.). Ainsi les moyens alloués à la transfo numérique sont souvent en décalage vis-à-vis des enjeux. Notamment au sein de petites entreprises (&lt; de 30) ne disposant pas des compétences et de structuration pour traiter les sujets liés au SI ​</a:t>
            </a:r>
          </a:p>
          <a:p>
            <a:pPr marL="285750" indent="-285750">
              <a:buFont typeface="Arial" panose="020B0604020202020204" pitchFamily="34" charset="0"/>
              <a:buChar char="•"/>
            </a:pPr>
            <a:r>
              <a:rPr lang="fr-FR" sz="1600" dirty="0"/>
              <a:t>Les entreprises disposant de dispositifs digitaux plus avancés (souvent &gt; 50 salariés), ont souvent mis en place un SI sans vision stratégique et sans méthodologie de gestion et d’implémentation des projets. En conséquence, les architectures SI en place, les couvertures fonctionnelles et les interactions entre les applicatifs ne donnent pas pleine satisfaction, ni auprès des dirigeants, ni auprès des utilisateurs. Le ROI est alors négatif. ​</a:t>
            </a:r>
          </a:p>
          <a:p>
            <a:pPr marL="285750" indent="-285750">
              <a:buFont typeface="Arial" panose="020B0604020202020204" pitchFamily="34" charset="0"/>
              <a:buChar char="•"/>
            </a:pPr>
            <a:r>
              <a:rPr lang="fr-FR" sz="1600" dirty="0"/>
              <a:t>Également, des dettes techniques couplées à des dépendances à des outils non maintenus, offrent des risques importants liées aux données : souveraineté, gouvernance, sécurité. ​</a:t>
            </a:r>
          </a:p>
          <a:p>
            <a:pPr marL="285750" indent="-285750">
              <a:buFont typeface="Arial" panose="020B0604020202020204" pitchFamily="34" charset="0"/>
              <a:buChar char="•"/>
            </a:pPr>
            <a:r>
              <a:rPr lang="fr-FR" sz="1600" dirty="0"/>
              <a:t>Dans la course à la transformation numérique, la cybersécurité reste un point traité en surface, rarement au cœur des considérations des équipes et de l'organisation. ​</a:t>
            </a:r>
          </a:p>
          <a:p>
            <a:pPr marL="285750" indent="-285750">
              <a:buFont typeface="Arial" panose="020B0604020202020204" pitchFamily="34" charset="0"/>
              <a:buChar char="•"/>
            </a:pPr>
            <a:r>
              <a:rPr lang="fr-FR" sz="1600" dirty="0"/>
              <a:t>Au fil du dispositif UDF, les dirigeants de plus en plus conscients de la nécessité de se doter d’une stratégie IT et sont très souvent demandeurs de conseils stratégiques et opérationnels.​</a:t>
            </a:r>
          </a:p>
        </p:txBody>
      </p:sp>
      <p:sp>
        <p:nvSpPr>
          <p:cNvPr id="77" name="ZoneTexte 76">
            <a:extLst>
              <a:ext uri="{FF2B5EF4-FFF2-40B4-BE49-F238E27FC236}">
                <a16:creationId xmlns:a16="http://schemas.microsoft.com/office/drawing/2014/main" id="{F18217BF-3CFC-481B-8433-5FA54994B084}"/>
              </a:ext>
            </a:extLst>
          </p:cNvPr>
          <p:cNvSpPr txBox="1"/>
          <p:nvPr/>
        </p:nvSpPr>
        <p:spPr>
          <a:xfrm>
            <a:off x="2174956" y="4967808"/>
            <a:ext cx="8064896" cy="2037153"/>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285750" indent="-285750" fontAlgn="base">
              <a:buFont typeface="Arial" panose="020B0604020202020204" pitchFamily="34" charset="0"/>
              <a:buChar char="•"/>
            </a:pPr>
            <a:r>
              <a:rPr lang="fr-FR" sz="1600" dirty="0"/>
              <a:t>La </a:t>
            </a:r>
            <a:r>
              <a:rPr lang="fr-FR" sz="1600" b="1" dirty="0"/>
              <a:t>maturité</a:t>
            </a:r>
            <a:r>
              <a:rPr lang="fr-FR" sz="1600" dirty="0"/>
              <a:t> numérique d’une entreprise va </a:t>
            </a:r>
            <a:r>
              <a:rPr lang="fr-FR" sz="1600" b="1" dirty="0"/>
              <a:t>croissante</a:t>
            </a:r>
            <a:r>
              <a:rPr lang="fr-FR" sz="1600" dirty="0"/>
              <a:t> avec sa </a:t>
            </a:r>
            <a:r>
              <a:rPr lang="fr-FR" sz="1600" b="1" dirty="0"/>
              <a:t>taille</a:t>
            </a:r>
            <a:r>
              <a:rPr lang="en-US" sz="1600" dirty="0"/>
              <a:t>​</a:t>
            </a:r>
            <a:endParaRPr lang="fr-FR" sz="1600" dirty="0"/>
          </a:p>
          <a:p>
            <a:pPr marL="285750" indent="-285750" fontAlgn="base">
              <a:buFont typeface="Arial" panose="020B0604020202020204" pitchFamily="34" charset="0"/>
              <a:buChar char="•"/>
            </a:pPr>
            <a:r>
              <a:rPr lang="fr-FR" sz="1600" dirty="0"/>
              <a:t>Les secteurs de l’</a:t>
            </a:r>
            <a:r>
              <a:rPr lang="fr-FR" sz="1600" b="1" dirty="0"/>
              <a:t>Aéronautique-Espace-Défense</a:t>
            </a:r>
            <a:r>
              <a:rPr lang="fr-FR" sz="1600" dirty="0"/>
              <a:t> ; de la </a:t>
            </a:r>
            <a:r>
              <a:rPr lang="fr-FR" sz="1600" b="1" dirty="0"/>
              <a:t>Construction</a:t>
            </a:r>
            <a:r>
              <a:rPr lang="fr-FR" sz="1600" dirty="0"/>
              <a:t> ; et du </a:t>
            </a:r>
            <a:r>
              <a:rPr lang="fr-FR" sz="1600" b="1" dirty="0"/>
              <a:t>Cuir/Luxe </a:t>
            </a:r>
            <a:r>
              <a:rPr lang="fr-FR" sz="1600" dirty="0"/>
              <a:t>et Textile font face aux enjeux les plus importants vis-à-vis de la transformation numérique</a:t>
            </a:r>
          </a:p>
          <a:p>
            <a:pPr marL="285750" indent="-285750" fontAlgn="base">
              <a:buFont typeface="Arial" panose="020B0604020202020204" pitchFamily="34" charset="0"/>
              <a:buChar char="•"/>
            </a:pPr>
            <a:r>
              <a:rPr lang="fr-FR" sz="1600" dirty="0"/>
              <a:t>En réponse aux différents objectifs et enjeux des acteurs industriels, il est nécessaire : </a:t>
            </a:r>
            <a:endParaRPr lang="en-US" sz="1600" dirty="0"/>
          </a:p>
          <a:p>
            <a:pPr marL="806854" lvl="1" indent="-285750">
              <a:buFont typeface="Arial" panose="020B0604020202020204" pitchFamily="34" charset="0"/>
              <a:buChar char="•"/>
            </a:pPr>
            <a:r>
              <a:rPr lang="fr-FR" sz="1400" b="1" dirty="0"/>
              <a:t>D’accompagner les dirigeants </a:t>
            </a:r>
            <a:r>
              <a:rPr lang="fr-FR" sz="1400" dirty="0"/>
              <a:t>vers un nouveau </a:t>
            </a:r>
            <a:r>
              <a:rPr lang="fr-FR" sz="1400" dirty="0" err="1"/>
              <a:t>Mindset</a:t>
            </a:r>
            <a:r>
              <a:rPr lang="fr-FR" sz="1400" dirty="0"/>
              <a:t> (</a:t>
            </a:r>
            <a:r>
              <a:rPr lang="fr-FR" sz="1400" dirty="0">
                <a:sym typeface="Wingdings" pitchFamily="2" charset="2"/>
              </a:rPr>
              <a:t>centre de profit vs coûts pour le </a:t>
            </a:r>
            <a:r>
              <a:rPr lang="fr-FR" sz="1400" dirty="0" err="1">
                <a:sym typeface="Wingdings" pitchFamily="2" charset="2"/>
              </a:rPr>
              <a:t>num</a:t>
            </a:r>
            <a:r>
              <a:rPr lang="fr-FR" sz="1400" dirty="0">
                <a:sym typeface="Wingdings" pitchFamily="2" charset="2"/>
              </a:rPr>
              <a:t>.)</a:t>
            </a:r>
          </a:p>
          <a:p>
            <a:pPr marL="806854" lvl="1" indent="-285750">
              <a:buFont typeface="Arial" panose="020B0604020202020204" pitchFamily="34" charset="0"/>
              <a:buChar char="•"/>
            </a:pPr>
            <a:r>
              <a:rPr lang="fr-FR" sz="1400" dirty="0">
                <a:sym typeface="Wingdings" pitchFamily="2" charset="2"/>
              </a:rPr>
              <a:t>D’établir des </a:t>
            </a:r>
            <a:r>
              <a:rPr lang="fr-FR" sz="1400" b="1" dirty="0">
                <a:sym typeface="Wingdings" pitchFamily="2" charset="2"/>
              </a:rPr>
              <a:t>plans de transformation numérique </a:t>
            </a:r>
            <a:r>
              <a:rPr lang="fr-FR" sz="1400" dirty="0">
                <a:sym typeface="Wingdings" pitchFamily="2" charset="2"/>
              </a:rPr>
              <a:t>décrits au sein de feuilles de route (vision cible du SI, architectures cibles), pilotées et déclinées en différents projets numériques</a:t>
            </a:r>
          </a:p>
          <a:p>
            <a:pPr marL="806854" lvl="1" indent="-285750">
              <a:buFont typeface="Arial" panose="020B0604020202020204" pitchFamily="34" charset="0"/>
              <a:buChar char="•"/>
            </a:pPr>
            <a:r>
              <a:rPr lang="fr-FR" sz="1400" dirty="0">
                <a:sym typeface="Wingdings" pitchFamily="2" charset="2"/>
              </a:rPr>
              <a:t>Faire monter collectivement les équipes sur </a:t>
            </a:r>
            <a:r>
              <a:rPr lang="fr-FR" sz="1400" b="1" dirty="0">
                <a:sym typeface="Wingdings" pitchFamily="2" charset="2"/>
              </a:rPr>
              <a:t>l’expression de besoins</a:t>
            </a:r>
            <a:r>
              <a:rPr lang="fr-FR" sz="1400" dirty="0">
                <a:sym typeface="Wingdings" pitchFamily="2" charset="2"/>
              </a:rPr>
              <a:t>. La vision cible du SI doit être la réponse aux besoins des opérationnels. </a:t>
            </a:r>
            <a:endParaRPr lang="fr-FR" sz="1400" dirty="0"/>
          </a:p>
        </p:txBody>
      </p:sp>
      <p:sp>
        <p:nvSpPr>
          <p:cNvPr id="78" name="ZoneTexte 77">
            <a:extLst>
              <a:ext uri="{FF2B5EF4-FFF2-40B4-BE49-F238E27FC236}">
                <a16:creationId xmlns:a16="http://schemas.microsoft.com/office/drawing/2014/main" id="{542958E8-1D98-4863-88C3-EA74C5F4F241}"/>
              </a:ext>
            </a:extLst>
          </p:cNvPr>
          <p:cNvSpPr txBox="1"/>
          <p:nvPr/>
        </p:nvSpPr>
        <p:spPr>
          <a:xfrm>
            <a:off x="2177554" y="849789"/>
            <a:ext cx="3629007" cy="338554"/>
          </a:xfrm>
          <a:prstGeom prst="rect">
            <a:avLst/>
          </a:prstGeom>
          <a:noFill/>
        </p:spPr>
        <p:txBody>
          <a:bodyPr wrap="none" rtlCol="0">
            <a:spAutoFit/>
          </a:bodyPr>
          <a:lstStyle/>
          <a:p>
            <a:r>
              <a:rPr lang="fr-FR" sz="1600" b="1" dirty="0">
                <a:solidFill>
                  <a:schemeClr val="accent1"/>
                </a:solidFill>
              </a:rPr>
              <a:t>Synthèse et recommandations générales</a:t>
            </a:r>
          </a:p>
        </p:txBody>
      </p:sp>
      <p:sp>
        <p:nvSpPr>
          <p:cNvPr id="79" name="ZoneTexte 78">
            <a:extLst>
              <a:ext uri="{FF2B5EF4-FFF2-40B4-BE49-F238E27FC236}">
                <a16:creationId xmlns:a16="http://schemas.microsoft.com/office/drawing/2014/main" id="{7F45183E-BC15-4A49-B1FF-6D14320767AB}"/>
              </a:ext>
            </a:extLst>
          </p:cNvPr>
          <p:cNvSpPr txBox="1"/>
          <p:nvPr/>
        </p:nvSpPr>
        <p:spPr>
          <a:xfrm>
            <a:off x="2174956" y="4672799"/>
            <a:ext cx="5147819" cy="338554"/>
          </a:xfrm>
          <a:prstGeom prst="rect">
            <a:avLst/>
          </a:prstGeom>
          <a:noFill/>
        </p:spPr>
        <p:txBody>
          <a:bodyPr wrap="none" rtlCol="0">
            <a:spAutoFit/>
          </a:bodyPr>
          <a:lstStyle/>
          <a:p>
            <a:r>
              <a:rPr lang="fr-FR" sz="1600" b="1" dirty="0"/>
              <a:t>Axes prioritaires par taille d’établissement et par secteur</a:t>
            </a:r>
          </a:p>
        </p:txBody>
      </p:sp>
    </p:spTree>
    <p:extLst>
      <p:ext uri="{BB962C8B-B14F-4D97-AF65-F5344CB8AC3E}">
        <p14:creationId xmlns:p14="http://schemas.microsoft.com/office/powerpoint/2010/main" val="1899213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entagon 17">
            <a:extLst>
              <a:ext uri="{FF2B5EF4-FFF2-40B4-BE49-F238E27FC236}">
                <a16:creationId xmlns:a16="http://schemas.microsoft.com/office/drawing/2014/main" id="{8B83B76E-76AB-4FF7-AD91-8B5361BA02A5}"/>
              </a:ext>
            </a:extLst>
          </p:cNvPr>
          <p:cNvSpPr/>
          <p:nvPr/>
        </p:nvSpPr>
        <p:spPr>
          <a:xfrm>
            <a:off x="279771" y="993804"/>
            <a:ext cx="1692000" cy="5910461"/>
          </a:xfrm>
          <a:prstGeom prst="homePlate">
            <a:avLst>
              <a:gd name="adj" fmla="val 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tx1">
                    <a:lumMod val="50000"/>
                  </a:schemeClr>
                </a:solidFill>
              </a:rPr>
              <a:t>Technologie du futur</a:t>
            </a:r>
            <a:endParaRPr lang="fr-FR" sz="1600" b="1"/>
          </a:p>
          <a:p>
            <a:pPr algn="ctr"/>
            <a:endParaRPr lang="fr-FR" sz="1600" b="1"/>
          </a:p>
          <a:p>
            <a:pPr algn="ctr"/>
            <a:endParaRPr lang="fr-FR" sz="1600" b="1"/>
          </a:p>
          <a:p>
            <a:pPr algn="ctr"/>
            <a:endParaRPr lang="fr-FR" sz="1600" b="1"/>
          </a:p>
        </p:txBody>
      </p:sp>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Technologie du futur </a:t>
            </a:r>
            <a:r>
              <a:rPr lang="fr-FR"/>
              <a:t>| synthèse des enseignements du panorama</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28</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855551" y="4234222"/>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ZoneTexte 67">
            <a:extLst>
              <a:ext uri="{FF2B5EF4-FFF2-40B4-BE49-F238E27FC236}">
                <a16:creationId xmlns:a16="http://schemas.microsoft.com/office/drawing/2014/main" id="{FA9DC9B2-9544-4D50-82C7-0115C1074C77}"/>
              </a:ext>
            </a:extLst>
          </p:cNvPr>
          <p:cNvSpPr txBox="1"/>
          <p:nvPr/>
        </p:nvSpPr>
        <p:spPr>
          <a:xfrm>
            <a:off x="2177554" y="1188344"/>
            <a:ext cx="8064896" cy="339066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marL="285750" indent="-285750" defTabSz="982688">
              <a:buFont typeface="Arial" panose="020B0604020202020204" pitchFamily="34" charset="0"/>
              <a:buChar char="•"/>
            </a:pPr>
            <a:r>
              <a:rPr lang="fr-FR" sz="1600" dirty="0">
                <a:solidFill>
                  <a:srgbClr val="545457"/>
                </a:solidFill>
              </a:rPr>
              <a:t>La </a:t>
            </a:r>
            <a:r>
              <a:rPr lang="fr-FR" sz="1600" b="1" dirty="0">
                <a:solidFill>
                  <a:srgbClr val="545457"/>
                </a:solidFill>
              </a:rPr>
              <a:t>robotisation et l’automatisation </a:t>
            </a:r>
            <a:r>
              <a:rPr lang="fr-FR" sz="1600" dirty="0">
                <a:solidFill>
                  <a:srgbClr val="545457"/>
                </a:solidFill>
              </a:rPr>
              <a:t>restent des sujets </a:t>
            </a:r>
            <a:r>
              <a:rPr lang="fr-FR" sz="1600" b="1" dirty="0">
                <a:solidFill>
                  <a:srgbClr val="545457"/>
                </a:solidFill>
              </a:rPr>
              <a:t>majeurs</a:t>
            </a:r>
            <a:r>
              <a:rPr lang="fr-FR" sz="1600" dirty="0">
                <a:solidFill>
                  <a:srgbClr val="545457"/>
                </a:solidFill>
              </a:rPr>
              <a:t> qui paraissent peu accessibles avec un </a:t>
            </a:r>
            <a:r>
              <a:rPr lang="fr-FR" sz="1600" b="1" dirty="0">
                <a:solidFill>
                  <a:srgbClr val="545457"/>
                </a:solidFill>
              </a:rPr>
              <a:t>manque</a:t>
            </a:r>
            <a:r>
              <a:rPr lang="fr-FR" sz="1600" dirty="0">
                <a:solidFill>
                  <a:srgbClr val="545457"/>
                </a:solidFill>
              </a:rPr>
              <a:t> de </a:t>
            </a:r>
            <a:r>
              <a:rPr lang="fr-FR" sz="1600" b="1" dirty="0">
                <a:solidFill>
                  <a:srgbClr val="545457"/>
                </a:solidFill>
              </a:rPr>
              <a:t>connaissance</a:t>
            </a:r>
            <a:r>
              <a:rPr lang="fr-FR" sz="1600" dirty="0">
                <a:solidFill>
                  <a:srgbClr val="545457"/>
                </a:solidFill>
              </a:rPr>
              <a:t> de la part des entreprises. Le rapprochement entre entreprises (via cluster Robotique ou plateforme Industrie du Futur) est à privilégier.</a:t>
            </a:r>
          </a:p>
          <a:p>
            <a:pPr marL="285750" indent="-285750" defTabSz="982688">
              <a:buFont typeface="Arial" panose="020B0604020202020204" pitchFamily="34" charset="0"/>
              <a:buChar char="•"/>
            </a:pPr>
            <a:r>
              <a:rPr lang="fr-FR" sz="1600" b="1" dirty="0">
                <a:solidFill>
                  <a:srgbClr val="545457"/>
                </a:solidFill>
                <a:latin typeface="+mj-lt"/>
              </a:rPr>
              <a:t>L’assistance</a:t>
            </a:r>
            <a:r>
              <a:rPr lang="fr-FR" sz="1600" dirty="0">
                <a:solidFill>
                  <a:srgbClr val="545457"/>
                </a:solidFill>
                <a:latin typeface="+mj-lt"/>
              </a:rPr>
              <a:t> </a:t>
            </a:r>
            <a:r>
              <a:rPr lang="fr-FR" sz="1600" b="1" dirty="0">
                <a:solidFill>
                  <a:srgbClr val="545457"/>
                </a:solidFill>
                <a:latin typeface="+mj-lt"/>
              </a:rPr>
              <a:t>physique</a:t>
            </a:r>
            <a:r>
              <a:rPr lang="fr-FR" sz="1600" dirty="0">
                <a:solidFill>
                  <a:srgbClr val="545457"/>
                </a:solidFill>
                <a:latin typeface="+mj-lt"/>
              </a:rPr>
              <a:t> des opérateurs est le sujet </a:t>
            </a:r>
            <a:r>
              <a:rPr lang="fr-FR" sz="1600" b="1" dirty="0">
                <a:solidFill>
                  <a:srgbClr val="545457"/>
                </a:solidFill>
                <a:latin typeface="+mj-lt"/>
              </a:rPr>
              <a:t>commun</a:t>
            </a:r>
            <a:r>
              <a:rPr lang="fr-FR" sz="1600" dirty="0">
                <a:solidFill>
                  <a:srgbClr val="545457"/>
                </a:solidFill>
                <a:latin typeface="+mj-lt"/>
              </a:rPr>
              <a:t> à toutes les </a:t>
            </a:r>
            <a:r>
              <a:rPr lang="fr-FR" sz="1600" b="1" dirty="0">
                <a:solidFill>
                  <a:srgbClr val="545457"/>
                </a:solidFill>
                <a:latin typeface="+mj-lt"/>
              </a:rPr>
              <a:t>structures</a:t>
            </a:r>
            <a:r>
              <a:rPr lang="fr-FR" sz="1600" dirty="0">
                <a:solidFill>
                  <a:srgbClr val="545457"/>
                </a:solidFill>
                <a:latin typeface="+mj-lt"/>
              </a:rPr>
              <a:t> : Aider les entreprises dans l’analyse des postes et évaluer les solutions possibles. Cela reste sujet critique pour </a:t>
            </a:r>
            <a:r>
              <a:rPr lang="fr-FR" sz="1600" b="1" dirty="0">
                <a:solidFill>
                  <a:srgbClr val="545457"/>
                </a:solidFill>
                <a:latin typeface="+mj-lt"/>
              </a:rPr>
              <a:t>l’attractivité</a:t>
            </a:r>
            <a:r>
              <a:rPr lang="fr-FR" sz="1600" dirty="0">
                <a:solidFill>
                  <a:srgbClr val="545457"/>
                </a:solidFill>
                <a:latin typeface="+mj-lt"/>
              </a:rPr>
              <a:t> des </a:t>
            </a:r>
            <a:r>
              <a:rPr lang="fr-FR" sz="1600" b="1" dirty="0">
                <a:solidFill>
                  <a:srgbClr val="545457"/>
                </a:solidFill>
                <a:latin typeface="+mj-lt"/>
              </a:rPr>
              <a:t>postes</a:t>
            </a:r>
            <a:r>
              <a:rPr lang="fr-FR" sz="1600" dirty="0">
                <a:solidFill>
                  <a:srgbClr val="545457"/>
                </a:solidFill>
                <a:latin typeface="+mj-lt"/>
              </a:rPr>
              <a:t> et des emplois (attirer la main d’œuvre et les compétences)</a:t>
            </a:r>
          </a:p>
          <a:p>
            <a:pPr marL="285750" indent="-285750" defTabSz="982688">
              <a:buFont typeface="Arial" panose="020B0604020202020204" pitchFamily="34" charset="0"/>
              <a:buChar char="•"/>
            </a:pPr>
            <a:r>
              <a:rPr lang="fr-FR" sz="1600" dirty="0">
                <a:solidFill>
                  <a:srgbClr val="545457"/>
                </a:solidFill>
                <a:latin typeface="+mj-lt"/>
              </a:rPr>
              <a:t>Les </a:t>
            </a:r>
            <a:r>
              <a:rPr lang="fr-FR" sz="1600" b="1" dirty="0">
                <a:solidFill>
                  <a:srgbClr val="545457"/>
                </a:solidFill>
                <a:latin typeface="+mj-lt"/>
              </a:rPr>
              <a:t>opérateurs</a:t>
            </a:r>
            <a:r>
              <a:rPr lang="fr-FR" sz="1600" dirty="0">
                <a:solidFill>
                  <a:srgbClr val="545457"/>
                </a:solidFill>
                <a:latin typeface="+mj-lt"/>
              </a:rPr>
              <a:t> doivent être </a:t>
            </a:r>
            <a:r>
              <a:rPr lang="fr-FR" sz="1600" b="1" dirty="0">
                <a:solidFill>
                  <a:srgbClr val="545457"/>
                </a:solidFill>
                <a:latin typeface="+mj-lt"/>
              </a:rPr>
              <a:t>intégrés</a:t>
            </a:r>
            <a:r>
              <a:rPr lang="fr-FR" sz="1600" dirty="0">
                <a:solidFill>
                  <a:srgbClr val="545457"/>
                </a:solidFill>
                <a:latin typeface="+mj-lt"/>
              </a:rPr>
              <a:t> aux </a:t>
            </a:r>
            <a:r>
              <a:rPr lang="fr-FR" sz="1600" b="1" dirty="0">
                <a:solidFill>
                  <a:srgbClr val="545457"/>
                </a:solidFill>
                <a:latin typeface="+mj-lt"/>
              </a:rPr>
              <a:t>démarches</a:t>
            </a:r>
            <a:r>
              <a:rPr lang="fr-FR" sz="1600" dirty="0">
                <a:solidFill>
                  <a:srgbClr val="545457"/>
                </a:solidFill>
                <a:latin typeface="+mj-lt"/>
              </a:rPr>
              <a:t> d’introduction de </a:t>
            </a:r>
            <a:r>
              <a:rPr lang="fr-FR" sz="1600" b="1" dirty="0">
                <a:solidFill>
                  <a:srgbClr val="545457"/>
                </a:solidFill>
                <a:latin typeface="+mj-lt"/>
              </a:rPr>
              <a:t>nouvelles</a:t>
            </a:r>
            <a:r>
              <a:rPr lang="fr-FR" sz="1600" dirty="0">
                <a:solidFill>
                  <a:srgbClr val="545457"/>
                </a:solidFill>
                <a:latin typeface="+mj-lt"/>
              </a:rPr>
              <a:t> </a:t>
            </a:r>
            <a:r>
              <a:rPr lang="fr-FR" sz="1600" b="1" dirty="0">
                <a:solidFill>
                  <a:srgbClr val="545457"/>
                </a:solidFill>
                <a:latin typeface="+mj-lt"/>
              </a:rPr>
              <a:t>technologies</a:t>
            </a:r>
            <a:r>
              <a:rPr lang="fr-FR" sz="1600" dirty="0">
                <a:solidFill>
                  <a:srgbClr val="545457"/>
                </a:solidFill>
                <a:latin typeface="+mj-lt"/>
              </a:rPr>
              <a:t> dans les ateliers sous peine de déployer des outils non adaptés à leurs besoins</a:t>
            </a:r>
          </a:p>
          <a:p>
            <a:pPr marL="285750" indent="-285750" defTabSz="982688">
              <a:buFont typeface="Arial" panose="020B0604020202020204" pitchFamily="34" charset="0"/>
              <a:buChar char="•"/>
            </a:pPr>
            <a:r>
              <a:rPr lang="fr-FR" sz="1600" dirty="0">
                <a:solidFill>
                  <a:srgbClr val="545457"/>
                </a:solidFill>
                <a:latin typeface="+mj-lt"/>
              </a:rPr>
              <a:t>Les investissements technologiques permettant des économies d’énergie sont de plus en plus présents au regard du contexte économique</a:t>
            </a:r>
          </a:p>
          <a:p>
            <a:pPr marL="285750" indent="-285750" defTabSz="982688">
              <a:buFont typeface="Arial" panose="020B0604020202020204" pitchFamily="34" charset="0"/>
              <a:buChar char="•"/>
            </a:pPr>
            <a:r>
              <a:rPr lang="fr-FR" sz="1600" dirty="0">
                <a:solidFill>
                  <a:srgbClr val="44546A"/>
                </a:solidFill>
                <a:effectLst/>
                <a:latin typeface="Calibri" panose="020F0502020204030204" pitchFamily="34" charset="0"/>
                <a:ea typeface="Calibri" panose="020F0502020204030204" pitchFamily="34" charset="0"/>
              </a:rPr>
              <a:t>Il a été observé un besoin d’accompagnement en conseil technique important en s’appuyant par exemple sur des démonstrateurs localisés (ex : plateforme </a:t>
            </a:r>
            <a:r>
              <a:rPr lang="fr-FR" sz="1600" dirty="0" err="1">
                <a:solidFill>
                  <a:srgbClr val="44546A"/>
                </a:solidFill>
                <a:effectLst/>
                <a:latin typeface="Calibri" panose="020F0502020204030204" pitchFamily="34" charset="0"/>
                <a:ea typeface="Calibri" panose="020F0502020204030204" pitchFamily="34" charset="0"/>
              </a:rPr>
              <a:t>UdF</a:t>
            </a:r>
            <a:r>
              <a:rPr lang="fr-FR" sz="1600" dirty="0">
                <a:solidFill>
                  <a:srgbClr val="44546A"/>
                </a:solidFill>
                <a:effectLst/>
                <a:latin typeface="Calibri" panose="020F0502020204030204" pitchFamily="34" charset="0"/>
                <a:ea typeface="Calibri" panose="020F0502020204030204" pitchFamily="34" charset="0"/>
              </a:rPr>
              <a:t> de Bordeaux)</a:t>
            </a:r>
            <a:endParaRPr lang="fr-FR" sz="1600" dirty="0">
              <a:solidFill>
                <a:srgbClr val="545457"/>
              </a:solidFill>
              <a:latin typeface="+mj-lt"/>
            </a:endParaRPr>
          </a:p>
        </p:txBody>
      </p:sp>
      <p:sp>
        <p:nvSpPr>
          <p:cNvPr id="77" name="ZoneTexte 76">
            <a:extLst>
              <a:ext uri="{FF2B5EF4-FFF2-40B4-BE49-F238E27FC236}">
                <a16:creationId xmlns:a16="http://schemas.microsoft.com/office/drawing/2014/main" id="{F18217BF-3CFC-481B-8433-5FA54994B084}"/>
              </a:ext>
            </a:extLst>
          </p:cNvPr>
          <p:cNvSpPr txBox="1"/>
          <p:nvPr/>
        </p:nvSpPr>
        <p:spPr>
          <a:xfrm>
            <a:off x="2177554" y="5118264"/>
            <a:ext cx="8064896" cy="1786001"/>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Autofit/>
          </a:bodyPr>
          <a:lstStyle/>
          <a:p>
            <a:pPr marL="285750" indent="-285750" defTabSz="982688">
              <a:buFont typeface="Arial" panose="020B0604020202020204" pitchFamily="34" charset="0"/>
              <a:buChar char="•"/>
            </a:pPr>
            <a:r>
              <a:rPr lang="fr-FR" sz="1600" dirty="0">
                <a:solidFill>
                  <a:srgbClr val="545457"/>
                </a:solidFill>
                <a:latin typeface="+mj-lt"/>
              </a:rPr>
              <a:t>La maturité des entreprises sur la technologie du futur va croissante en fonction de leur taille. Les plus petites entreprises étant souvent contraintes de faire appel à de l’expertise externe et ne pouvant acquérir les compétences en internes</a:t>
            </a:r>
          </a:p>
          <a:p>
            <a:pPr marL="285750" indent="-285750" defTabSz="982688">
              <a:buFont typeface="Arial" panose="020B0604020202020204" pitchFamily="34" charset="0"/>
              <a:buChar char="•"/>
            </a:pPr>
            <a:r>
              <a:rPr lang="fr-FR" sz="1600" dirty="0">
                <a:solidFill>
                  <a:srgbClr val="545457"/>
                </a:solidFill>
                <a:latin typeface="+mj-lt"/>
              </a:rPr>
              <a:t>Les secteurs qui apparaissent avec les plus forts enjeux sont :</a:t>
            </a:r>
          </a:p>
          <a:p>
            <a:pPr marL="806450" lvl="1" indent="-285750" defTabSz="982688">
              <a:buFontTx/>
              <a:buChar char="-"/>
            </a:pPr>
            <a:r>
              <a:rPr lang="fr-FR" sz="1600" dirty="0">
                <a:solidFill>
                  <a:srgbClr val="545457"/>
                </a:solidFill>
                <a:latin typeface="+mj-lt"/>
              </a:rPr>
              <a:t>Ameublement</a:t>
            </a:r>
          </a:p>
          <a:p>
            <a:pPr marL="806450" lvl="1" indent="-285750" defTabSz="982688">
              <a:buFontTx/>
              <a:buChar char="-"/>
            </a:pPr>
            <a:r>
              <a:rPr lang="fr-FR" sz="1600" dirty="0">
                <a:solidFill>
                  <a:srgbClr val="545457"/>
                </a:solidFill>
                <a:latin typeface="+mj-lt"/>
              </a:rPr>
              <a:t>Construction</a:t>
            </a:r>
          </a:p>
          <a:p>
            <a:pPr marL="806450" lvl="1" indent="-285750" defTabSz="982688">
              <a:buFontTx/>
              <a:buChar char="-"/>
            </a:pPr>
            <a:r>
              <a:rPr lang="fr-FR" sz="1600" dirty="0">
                <a:solidFill>
                  <a:srgbClr val="545457"/>
                </a:solidFill>
                <a:latin typeface="+mj-lt"/>
              </a:rPr>
              <a:t>Cuir &amp; Luxe</a:t>
            </a:r>
            <a:endParaRPr lang="fr-FR" sz="1600" dirty="0">
              <a:solidFill>
                <a:srgbClr val="545457"/>
              </a:solidFill>
              <a:latin typeface="+mj-lt"/>
              <a:cs typeface="Calibri"/>
            </a:endParaRPr>
          </a:p>
        </p:txBody>
      </p:sp>
      <p:sp>
        <p:nvSpPr>
          <p:cNvPr id="78" name="ZoneTexte 77">
            <a:extLst>
              <a:ext uri="{FF2B5EF4-FFF2-40B4-BE49-F238E27FC236}">
                <a16:creationId xmlns:a16="http://schemas.microsoft.com/office/drawing/2014/main" id="{542958E8-1D98-4863-88C3-EA74C5F4F241}"/>
              </a:ext>
            </a:extLst>
          </p:cNvPr>
          <p:cNvSpPr txBox="1"/>
          <p:nvPr/>
        </p:nvSpPr>
        <p:spPr>
          <a:xfrm>
            <a:off x="2177554" y="849789"/>
            <a:ext cx="3629007" cy="338554"/>
          </a:xfrm>
          <a:prstGeom prst="rect">
            <a:avLst/>
          </a:prstGeom>
          <a:noFill/>
        </p:spPr>
        <p:txBody>
          <a:bodyPr wrap="none" rtlCol="0">
            <a:spAutoFit/>
          </a:bodyPr>
          <a:lstStyle/>
          <a:p>
            <a:r>
              <a:rPr lang="fr-FR" sz="1600" b="1">
                <a:solidFill>
                  <a:schemeClr val="accent1"/>
                </a:solidFill>
              </a:rPr>
              <a:t>Synthèse et recommandations générales</a:t>
            </a:r>
          </a:p>
        </p:txBody>
      </p:sp>
      <p:sp>
        <p:nvSpPr>
          <p:cNvPr id="79" name="ZoneTexte 78">
            <a:extLst>
              <a:ext uri="{FF2B5EF4-FFF2-40B4-BE49-F238E27FC236}">
                <a16:creationId xmlns:a16="http://schemas.microsoft.com/office/drawing/2014/main" id="{7F45183E-BC15-4A49-B1FF-6D14320767AB}"/>
              </a:ext>
            </a:extLst>
          </p:cNvPr>
          <p:cNvSpPr txBox="1"/>
          <p:nvPr/>
        </p:nvSpPr>
        <p:spPr>
          <a:xfrm>
            <a:off x="2177554" y="4679357"/>
            <a:ext cx="5147819" cy="338554"/>
          </a:xfrm>
          <a:prstGeom prst="rect">
            <a:avLst/>
          </a:prstGeom>
          <a:noFill/>
        </p:spPr>
        <p:txBody>
          <a:bodyPr wrap="none" rtlCol="0">
            <a:spAutoFit/>
          </a:bodyPr>
          <a:lstStyle/>
          <a:p>
            <a:r>
              <a:rPr lang="fr-FR" sz="1600" b="1"/>
              <a:t>Axes prioritaires par taille d’établissement et par secteur</a:t>
            </a:r>
          </a:p>
        </p:txBody>
      </p:sp>
    </p:spTree>
    <p:extLst>
      <p:ext uri="{BB962C8B-B14F-4D97-AF65-F5344CB8AC3E}">
        <p14:creationId xmlns:p14="http://schemas.microsoft.com/office/powerpoint/2010/main" val="602018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Leviers émis </a:t>
            </a:r>
            <a:r>
              <a:rPr lang="fr-FR"/>
              <a:t>| Les leviers retenus comme prioritaires par les entreprises concernent avant tout la gestion de la production et les pratiques managériales</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29</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7092049"/>
            <a:ext cx="6481599" cy="389728"/>
          </a:xfrm>
        </p:spPr>
        <p:txBody>
          <a:bodyPr>
            <a:normAutofit/>
          </a:bodyPr>
          <a:lstStyle/>
          <a:p>
            <a:r>
              <a:rPr lang="fr-FR"/>
              <a:t>Source : OPEO</a:t>
            </a:r>
          </a:p>
        </p:txBody>
      </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6" cstate="email">
              <a:alphaModFix/>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43" name="Espace réservé du numéro de diapositive 3">
            <a:extLst>
              <a:ext uri="{FF2B5EF4-FFF2-40B4-BE49-F238E27FC236}">
                <a16:creationId xmlns:a16="http://schemas.microsoft.com/office/drawing/2014/main" id="{192D2FD8-0DE7-49FF-BEB8-61DEE7B0C69E}"/>
              </a:ext>
            </a:extLst>
          </p:cNvPr>
          <p:cNvSpPr txBox="1">
            <a:spLocks/>
          </p:cNvSpPr>
          <p:nvPr/>
        </p:nvSpPr>
        <p:spPr>
          <a:xfrm>
            <a:off x="10090433" y="7020997"/>
            <a:ext cx="595584" cy="402567"/>
          </a:xfrm>
          <a:prstGeom prst="rect">
            <a:avLst/>
          </a:prstGeom>
        </p:spPr>
        <p:txBody>
          <a:bodyPr/>
          <a:lstStyle>
            <a:defPPr>
              <a:defRPr lang="fr-FR"/>
            </a:defPPr>
            <a:lvl1pPr marL="0" algn="l" defTabSz="1042207" rtl="0" eaLnBrk="1" latinLnBrk="0" hangingPunct="1">
              <a:defRPr sz="1300" b="1" kern="1200">
                <a:solidFill>
                  <a:schemeClr val="accent6"/>
                </a:solidFill>
                <a:latin typeface="+mn-lt"/>
                <a:ea typeface="+mn-ea"/>
                <a:cs typeface="+mn-cs"/>
              </a:defRPr>
            </a:lvl1pPr>
            <a:lvl2pPr marL="521104" algn="l" defTabSz="1042207" rtl="0" eaLnBrk="1" latinLnBrk="0" hangingPunct="1">
              <a:defRPr sz="2100" kern="1200">
                <a:solidFill>
                  <a:schemeClr val="tx1"/>
                </a:solidFill>
                <a:latin typeface="+mn-lt"/>
                <a:ea typeface="+mn-ea"/>
                <a:cs typeface="+mn-cs"/>
              </a:defRPr>
            </a:lvl2pPr>
            <a:lvl3pPr marL="1042207" algn="l" defTabSz="1042207" rtl="0" eaLnBrk="1" latinLnBrk="0" hangingPunct="1">
              <a:defRPr sz="2100" kern="1200">
                <a:solidFill>
                  <a:schemeClr val="tx1"/>
                </a:solidFill>
                <a:latin typeface="+mn-lt"/>
                <a:ea typeface="+mn-ea"/>
                <a:cs typeface="+mn-cs"/>
              </a:defRPr>
            </a:lvl3pPr>
            <a:lvl4pPr marL="1563311" algn="l" defTabSz="1042207" rtl="0" eaLnBrk="1" latinLnBrk="0" hangingPunct="1">
              <a:defRPr sz="2100" kern="1200">
                <a:solidFill>
                  <a:schemeClr val="tx1"/>
                </a:solidFill>
                <a:latin typeface="+mn-lt"/>
                <a:ea typeface="+mn-ea"/>
                <a:cs typeface="+mn-cs"/>
              </a:defRPr>
            </a:lvl4pPr>
            <a:lvl5pPr marL="2084415" algn="l" defTabSz="1042207" rtl="0" eaLnBrk="1" latinLnBrk="0" hangingPunct="1">
              <a:defRPr sz="2100" kern="1200">
                <a:solidFill>
                  <a:schemeClr val="tx1"/>
                </a:solidFill>
                <a:latin typeface="+mn-lt"/>
                <a:ea typeface="+mn-ea"/>
                <a:cs typeface="+mn-cs"/>
              </a:defRPr>
            </a:lvl5pPr>
            <a:lvl6pPr marL="2605518" algn="l" defTabSz="1042207" rtl="0" eaLnBrk="1" latinLnBrk="0" hangingPunct="1">
              <a:defRPr sz="2100" kern="1200">
                <a:solidFill>
                  <a:schemeClr val="tx1"/>
                </a:solidFill>
                <a:latin typeface="+mn-lt"/>
                <a:ea typeface="+mn-ea"/>
                <a:cs typeface="+mn-cs"/>
              </a:defRPr>
            </a:lvl6pPr>
            <a:lvl7pPr marL="3126617" algn="l" defTabSz="1042207" rtl="0" eaLnBrk="1" latinLnBrk="0" hangingPunct="1">
              <a:defRPr sz="2100" kern="1200">
                <a:solidFill>
                  <a:schemeClr val="tx1"/>
                </a:solidFill>
                <a:latin typeface="+mn-lt"/>
                <a:ea typeface="+mn-ea"/>
                <a:cs typeface="+mn-cs"/>
              </a:defRPr>
            </a:lvl7pPr>
            <a:lvl8pPr marL="3647724" algn="l" defTabSz="1042207" rtl="0" eaLnBrk="1" latinLnBrk="0" hangingPunct="1">
              <a:defRPr sz="2100" kern="1200">
                <a:solidFill>
                  <a:schemeClr val="tx1"/>
                </a:solidFill>
                <a:latin typeface="+mn-lt"/>
                <a:ea typeface="+mn-ea"/>
                <a:cs typeface="+mn-cs"/>
              </a:defRPr>
            </a:lvl8pPr>
            <a:lvl9pPr marL="4168830" algn="l" defTabSz="1042207" rtl="0" eaLnBrk="1" latinLnBrk="0" hangingPunct="1">
              <a:defRPr sz="2100" kern="1200">
                <a:solidFill>
                  <a:schemeClr val="tx1"/>
                </a:solidFill>
                <a:latin typeface="+mn-lt"/>
                <a:ea typeface="+mn-ea"/>
                <a:cs typeface="+mn-cs"/>
              </a:defRPr>
            </a:lvl9pPr>
          </a:lstStyle>
          <a:p>
            <a:r>
              <a:rPr lang="fr-FR"/>
              <a:t> |</a:t>
            </a:r>
            <a:fld id="{4969B8F2-8271-492B-A14C-9EA29D0133EC}" type="slidenum">
              <a:rPr lang="fr-FR" smtClean="0"/>
              <a:pPr/>
              <a:t>29</a:t>
            </a:fld>
            <a:endParaRPr lang="fr-FR"/>
          </a:p>
        </p:txBody>
      </p:sp>
      <p:sp>
        <p:nvSpPr>
          <p:cNvPr id="25" name="TextBox 28">
            <a:extLst>
              <a:ext uri="{FF2B5EF4-FFF2-40B4-BE49-F238E27FC236}">
                <a16:creationId xmlns:a16="http://schemas.microsoft.com/office/drawing/2014/main" id="{2F12B8F2-0ED6-4855-8A66-F99FA8A6B13F}"/>
              </a:ext>
            </a:extLst>
          </p:cNvPr>
          <p:cNvSpPr txBox="1"/>
          <p:nvPr/>
        </p:nvSpPr>
        <p:spPr>
          <a:xfrm>
            <a:off x="282781" y="1093437"/>
            <a:ext cx="9149977" cy="461665"/>
          </a:xfrm>
          <a:prstGeom prst="rect">
            <a:avLst/>
          </a:prstGeom>
          <a:noFill/>
        </p:spPr>
        <p:txBody>
          <a:bodyPr wrap="square" lIns="91440" tIns="45720" rIns="91440" bIns="45720" rtlCol="0" anchor="t">
            <a:spAutoFit/>
          </a:bodyPr>
          <a:lstStyle/>
          <a:p>
            <a:r>
              <a:rPr lang="fr-FR" sz="1200" b="1"/>
              <a:t>Nombre d’actions en moyenne par entreprise retenue comme prioritaires (mise en œuvre à court terme)  par macro-brique I2DF</a:t>
            </a:r>
          </a:p>
          <a:p>
            <a:r>
              <a:rPr lang="fr-FR" sz="1200" b="1"/>
              <a:t>Zoom sur les 15 macro-briques identifiées le plus</a:t>
            </a:r>
          </a:p>
        </p:txBody>
      </p:sp>
      <p:cxnSp>
        <p:nvCxnSpPr>
          <p:cNvPr id="26" name="Connecteur droit 25">
            <a:extLst>
              <a:ext uri="{FF2B5EF4-FFF2-40B4-BE49-F238E27FC236}">
                <a16:creationId xmlns:a16="http://schemas.microsoft.com/office/drawing/2014/main" id="{BDB0EBFF-E735-46FB-B5E5-F9912F895EF7}"/>
              </a:ext>
            </a:extLst>
          </p:cNvPr>
          <p:cNvCxnSpPr>
            <a:cxnSpLocks/>
          </p:cNvCxnSpPr>
          <p:nvPr/>
        </p:nvCxnSpPr>
        <p:spPr>
          <a:xfrm>
            <a:off x="368762" y="1332714"/>
            <a:ext cx="8062719"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185F9899-742A-49E4-8D6C-960A8233DD6B}"/>
              </a:ext>
            </a:extLst>
          </p:cNvPr>
          <p:cNvSpPr txBox="1"/>
          <p:nvPr/>
        </p:nvSpPr>
        <p:spPr>
          <a:xfrm>
            <a:off x="7353797" y="3759746"/>
            <a:ext cx="2780858" cy="1815882"/>
          </a:xfrm>
          <a:prstGeom prst="rect">
            <a:avLst/>
          </a:prstGeom>
          <a:noFill/>
        </p:spPr>
        <p:txBody>
          <a:bodyPr wrap="square" rtlCol="0">
            <a:spAutoFit/>
          </a:bodyPr>
          <a:lstStyle/>
          <a:p>
            <a:pPr defTabSz="982688"/>
            <a:r>
              <a:rPr lang="fr-FR" sz="1600">
                <a:solidFill>
                  <a:srgbClr val="545457"/>
                </a:solidFill>
                <a:latin typeface="+mj-lt"/>
              </a:rPr>
              <a:t>TOP 3 des macro-briques I2DF concernées par les actions :</a:t>
            </a:r>
          </a:p>
          <a:p>
            <a:pPr marL="285750" indent="-285750" defTabSz="982688">
              <a:buFontTx/>
              <a:buChar char="-"/>
            </a:pPr>
            <a:r>
              <a:rPr lang="fr-FR" sz="1600">
                <a:solidFill>
                  <a:srgbClr val="545457"/>
                </a:solidFill>
                <a:latin typeface="+mj-lt"/>
              </a:rPr>
              <a:t>Pilotage et gestion de la production</a:t>
            </a:r>
          </a:p>
          <a:p>
            <a:pPr marL="285750" indent="-285750" defTabSz="982688">
              <a:buFontTx/>
              <a:buChar char="-"/>
            </a:pPr>
            <a:r>
              <a:rPr lang="fr-FR" sz="1600">
                <a:solidFill>
                  <a:srgbClr val="545457"/>
                </a:solidFill>
                <a:latin typeface="+mj-lt"/>
              </a:rPr>
              <a:t>Nouveaux outils de managements</a:t>
            </a:r>
          </a:p>
          <a:p>
            <a:pPr marL="285750" indent="-285750" defTabSz="982688">
              <a:buFontTx/>
              <a:buChar char="-"/>
            </a:pPr>
            <a:r>
              <a:rPr lang="fr-FR" sz="1600">
                <a:solidFill>
                  <a:srgbClr val="545457"/>
                </a:solidFill>
                <a:latin typeface="+mj-lt"/>
              </a:rPr>
              <a:t>Démarches et outils Lean</a:t>
            </a:r>
          </a:p>
        </p:txBody>
      </p:sp>
      <p:sp>
        <p:nvSpPr>
          <p:cNvPr id="29" name="Triangle isocèle 28">
            <a:extLst>
              <a:ext uri="{FF2B5EF4-FFF2-40B4-BE49-F238E27FC236}">
                <a16:creationId xmlns:a16="http://schemas.microsoft.com/office/drawing/2014/main" id="{34B66CBA-6172-4D11-9B5E-95004F09F5BC}"/>
              </a:ext>
            </a:extLst>
          </p:cNvPr>
          <p:cNvSpPr/>
          <p:nvPr/>
        </p:nvSpPr>
        <p:spPr>
          <a:xfrm rot="5400000">
            <a:off x="5601608" y="4491209"/>
            <a:ext cx="2548551"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39" name="ZoneTexte 38">
            <a:extLst>
              <a:ext uri="{FF2B5EF4-FFF2-40B4-BE49-F238E27FC236}">
                <a16:creationId xmlns:a16="http://schemas.microsoft.com/office/drawing/2014/main" id="{FD1AF817-04E9-4032-A9B6-EE5622F869AF}"/>
              </a:ext>
            </a:extLst>
          </p:cNvPr>
          <p:cNvSpPr txBox="1"/>
          <p:nvPr/>
        </p:nvSpPr>
        <p:spPr>
          <a:xfrm>
            <a:off x="6869194" y="1765937"/>
            <a:ext cx="941277" cy="338554"/>
          </a:xfrm>
          <a:prstGeom prst="rect">
            <a:avLst/>
          </a:prstGeom>
          <a:noFill/>
        </p:spPr>
        <p:txBody>
          <a:bodyPr wrap="square" rtlCol="0">
            <a:spAutoFit/>
          </a:bodyPr>
          <a:lstStyle/>
          <a:p>
            <a:pPr defTabSz="982688"/>
            <a:r>
              <a:rPr lang="fr-FR" sz="1600" b="1">
                <a:solidFill>
                  <a:srgbClr val="FF0000"/>
                </a:solidFill>
                <a:latin typeface="+mj-lt"/>
              </a:rPr>
              <a:t>TOP 3</a:t>
            </a:r>
          </a:p>
        </p:txBody>
      </p:sp>
      <p:grpSp>
        <p:nvGrpSpPr>
          <p:cNvPr id="11" name="Groupe 10">
            <a:extLst>
              <a:ext uri="{FF2B5EF4-FFF2-40B4-BE49-F238E27FC236}">
                <a16:creationId xmlns:a16="http://schemas.microsoft.com/office/drawing/2014/main" id="{F61BE92B-9E7D-445C-A093-55C6527AD4F0}"/>
              </a:ext>
            </a:extLst>
          </p:cNvPr>
          <p:cNvGrpSpPr/>
          <p:nvPr/>
        </p:nvGrpSpPr>
        <p:grpSpPr>
          <a:xfrm>
            <a:off x="279691" y="1619300"/>
            <a:ext cx="6481599" cy="1155445"/>
            <a:chOff x="481945" y="1619300"/>
            <a:chExt cx="5491343" cy="3431227"/>
          </a:xfrm>
        </p:grpSpPr>
        <p:cxnSp>
          <p:nvCxnSpPr>
            <p:cNvPr id="40" name="Connecteur droit avec flèche 39">
              <a:extLst>
                <a:ext uri="{FF2B5EF4-FFF2-40B4-BE49-F238E27FC236}">
                  <a16:creationId xmlns:a16="http://schemas.microsoft.com/office/drawing/2014/main" id="{0CE20D78-5A23-454D-96C7-5501B207F485}"/>
                </a:ext>
              </a:extLst>
            </p:cNvPr>
            <p:cNvCxnSpPr>
              <a:cxnSpLocks/>
            </p:cNvCxnSpPr>
            <p:nvPr/>
          </p:nvCxnSpPr>
          <p:spPr>
            <a:xfrm flipV="1">
              <a:off x="5973288" y="1619300"/>
              <a:ext cx="0" cy="3419353"/>
            </a:xfrm>
            <a:prstGeom prst="straightConnector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Connecteur droit avec flèche 40">
              <a:extLst>
                <a:ext uri="{FF2B5EF4-FFF2-40B4-BE49-F238E27FC236}">
                  <a16:creationId xmlns:a16="http://schemas.microsoft.com/office/drawing/2014/main" id="{432F09F6-312D-4F47-9AD8-B18CAA428423}"/>
                </a:ext>
              </a:extLst>
            </p:cNvPr>
            <p:cNvCxnSpPr>
              <a:cxnSpLocks/>
            </p:cNvCxnSpPr>
            <p:nvPr/>
          </p:nvCxnSpPr>
          <p:spPr>
            <a:xfrm flipV="1">
              <a:off x="481945" y="1619301"/>
              <a:ext cx="0" cy="3419352"/>
            </a:xfrm>
            <a:prstGeom prst="straightConnector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Connecteur droit avec flèche 41">
              <a:extLst>
                <a:ext uri="{FF2B5EF4-FFF2-40B4-BE49-F238E27FC236}">
                  <a16:creationId xmlns:a16="http://schemas.microsoft.com/office/drawing/2014/main" id="{41C52F5E-1783-404E-A00A-FFBE26C5D7F9}"/>
                </a:ext>
              </a:extLst>
            </p:cNvPr>
            <p:cNvCxnSpPr>
              <a:cxnSpLocks/>
            </p:cNvCxnSpPr>
            <p:nvPr/>
          </p:nvCxnSpPr>
          <p:spPr>
            <a:xfrm flipV="1">
              <a:off x="481945" y="5038652"/>
              <a:ext cx="5491343" cy="11875"/>
            </a:xfrm>
            <a:prstGeom prst="straightConnector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44" name="Connecteur droit avec flèche 43">
              <a:extLst>
                <a:ext uri="{FF2B5EF4-FFF2-40B4-BE49-F238E27FC236}">
                  <a16:creationId xmlns:a16="http://schemas.microsoft.com/office/drawing/2014/main" id="{7CC98EEF-7E0B-4117-BC72-FC55D74FF2F1}"/>
                </a:ext>
              </a:extLst>
            </p:cNvPr>
            <p:cNvCxnSpPr>
              <a:cxnSpLocks/>
            </p:cNvCxnSpPr>
            <p:nvPr/>
          </p:nvCxnSpPr>
          <p:spPr>
            <a:xfrm flipV="1">
              <a:off x="481945" y="1619300"/>
              <a:ext cx="5491343" cy="11875"/>
            </a:xfrm>
            <a:prstGeom prst="straightConnector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graphicFrame>
        <p:nvGraphicFramePr>
          <p:cNvPr id="32" name="Graphique 31">
            <a:extLst>
              <a:ext uri="{FF2B5EF4-FFF2-40B4-BE49-F238E27FC236}">
                <a16:creationId xmlns:a16="http://schemas.microsoft.com/office/drawing/2014/main" id="{2CF6F8A4-9DA7-41C5-BB70-C6835A8B13B8}"/>
              </a:ext>
            </a:extLst>
          </p:cNvPr>
          <p:cNvGraphicFramePr>
            <a:graphicFrameLocks/>
          </p:cNvGraphicFramePr>
          <p:nvPr>
            <p:extLst>
              <p:ext uri="{D42A27DB-BD31-4B8C-83A1-F6EECF244321}">
                <p14:modId xmlns:p14="http://schemas.microsoft.com/office/powerpoint/2010/main" val="939489389"/>
              </p:ext>
            </p:extLst>
          </p:nvPr>
        </p:nvGraphicFramePr>
        <p:xfrm>
          <a:off x="428261" y="1623663"/>
          <a:ext cx="6290615" cy="539217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493202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620E2512-D769-4B4E-AAAB-092879537CAE}"/>
              </a:ext>
            </a:extLst>
          </p:cNvPr>
          <p:cNvSpPr>
            <a:spLocks noGrp="1"/>
          </p:cNvSpPr>
          <p:nvPr>
            <p:ph type="title"/>
          </p:nvPr>
        </p:nvSpPr>
        <p:spPr/>
        <p:txBody>
          <a:bodyPr/>
          <a:lstStyle/>
          <a:p>
            <a:r>
              <a:rPr lang="fr-FR"/>
              <a:t>UNE AMBITION REGIONALE</a:t>
            </a:r>
          </a:p>
        </p:txBody>
      </p:sp>
      <p:sp>
        <p:nvSpPr>
          <p:cNvPr id="7" name="Espace réservé du numéro de diapositive 6"/>
          <p:cNvSpPr>
            <a:spLocks noGrp="1"/>
          </p:cNvSpPr>
          <p:nvPr>
            <p:ph type="sldNum" sz="quarter" idx="12"/>
          </p:nvPr>
        </p:nvSpPr>
        <p:spPr/>
        <p:txBody>
          <a:bodyPr/>
          <a:lstStyle/>
          <a:p>
            <a:fld id="{CDA9822E-4223-4850-9C56-2BDCF88B076F}" type="slidenum">
              <a:rPr lang="fr-FR" smtClean="0"/>
              <a:pPr/>
              <a:t>3</a:t>
            </a:fld>
            <a:r>
              <a:rPr lang="fr-FR"/>
              <a:t> |</a:t>
            </a:r>
          </a:p>
        </p:txBody>
      </p:sp>
      <p:sp>
        <p:nvSpPr>
          <p:cNvPr id="3" name="Espace réservé du texte 2">
            <a:extLst>
              <a:ext uri="{FF2B5EF4-FFF2-40B4-BE49-F238E27FC236}">
                <a16:creationId xmlns:a16="http://schemas.microsoft.com/office/drawing/2014/main" id="{D3196DC5-96DC-4C6A-9E61-C9A8DE176B9F}"/>
              </a:ext>
            </a:extLst>
          </p:cNvPr>
          <p:cNvSpPr>
            <a:spLocks noGrp="1"/>
          </p:cNvSpPr>
          <p:nvPr>
            <p:ph type="body" sz="quarter" idx="13"/>
          </p:nvPr>
        </p:nvSpPr>
        <p:spPr/>
        <p:txBody>
          <a:bodyPr/>
          <a:lstStyle/>
          <a:p>
            <a:endParaRPr lang="fr-FR"/>
          </a:p>
        </p:txBody>
      </p:sp>
      <p:pic>
        <p:nvPicPr>
          <p:cNvPr id="6" name="Image 5"/>
          <p:cNvPicPr>
            <a:picLocks noChangeAspect="1"/>
          </p:cNvPicPr>
          <p:nvPr/>
        </p:nvPicPr>
        <p:blipFill>
          <a:blip r:embed="rId3"/>
          <a:stretch>
            <a:fillRect/>
          </a:stretch>
        </p:blipFill>
        <p:spPr>
          <a:xfrm>
            <a:off x="1535083" y="1398866"/>
            <a:ext cx="1583707" cy="1493087"/>
          </a:xfrm>
          <a:prstGeom prst="rect">
            <a:avLst/>
          </a:prstGeom>
        </p:spPr>
      </p:pic>
      <p:sp>
        <p:nvSpPr>
          <p:cNvPr id="8" name="ZoneTexte 7"/>
          <p:cNvSpPr txBox="1"/>
          <p:nvPr/>
        </p:nvSpPr>
        <p:spPr>
          <a:xfrm>
            <a:off x="3678671" y="1398866"/>
            <a:ext cx="5842369" cy="1292662"/>
          </a:xfrm>
          <a:prstGeom prst="rect">
            <a:avLst/>
          </a:prstGeom>
          <a:noFill/>
        </p:spPr>
        <p:txBody>
          <a:bodyPr wrap="none" rtlCol="0">
            <a:spAutoFit/>
          </a:bodyPr>
          <a:lstStyle/>
          <a:p>
            <a:r>
              <a:rPr lang="fr-FR" sz="2400" b="1"/>
              <a:t>Lancé en 2014</a:t>
            </a:r>
          </a:p>
          <a:p>
            <a:r>
              <a:rPr lang="fr-FR" sz="1800"/>
              <a:t>La Région Nouvelle-Aquitaine, </a:t>
            </a:r>
          </a:p>
          <a:p>
            <a:r>
              <a:rPr lang="fr-FR" sz="1800" b="1"/>
              <a:t>pionnière</a:t>
            </a:r>
            <a:r>
              <a:rPr lang="fr-FR" sz="1800"/>
              <a:t> de la dynamique « Nouvelle France Industrielle », </a:t>
            </a:r>
          </a:p>
          <a:p>
            <a:r>
              <a:rPr lang="fr-FR" sz="1800"/>
              <a:t>lance son Programme </a:t>
            </a:r>
            <a:r>
              <a:rPr lang="fr-FR" sz="1800" b="1"/>
              <a:t>Usine du Futur</a:t>
            </a: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1926" y="3664183"/>
            <a:ext cx="2486494" cy="3175686"/>
          </a:xfrm>
          <a:prstGeom prst="rect">
            <a:avLst/>
          </a:prstGeom>
        </p:spPr>
      </p:pic>
      <p:sp>
        <p:nvSpPr>
          <p:cNvPr id="10" name="ZoneTexte 9"/>
          <p:cNvSpPr txBox="1"/>
          <p:nvPr/>
        </p:nvSpPr>
        <p:spPr>
          <a:xfrm>
            <a:off x="979338" y="4040038"/>
            <a:ext cx="6399314" cy="2400657"/>
          </a:xfrm>
          <a:prstGeom prst="rect">
            <a:avLst/>
          </a:prstGeom>
          <a:noFill/>
        </p:spPr>
        <p:txBody>
          <a:bodyPr wrap="square" rtlCol="0">
            <a:spAutoFit/>
          </a:bodyPr>
          <a:lstStyle/>
          <a:p>
            <a:r>
              <a:rPr lang="fr-FR" sz="2400" b="1"/>
              <a:t>Objectifs</a:t>
            </a:r>
          </a:p>
          <a:p>
            <a:pPr marL="315039" indent="-315039">
              <a:buFontTx/>
              <a:buChar char="-"/>
            </a:pPr>
            <a:r>
              <a:rPr lang="fr-FR" sz="1800" b="1"/>
              <a:t>Redonner des marges de manœuvre </a:t>
            </a:r>
            <a:r>
              <a:rPr lang="fr-FR" sz="1800"/>
              <a:t>aux entreprises en les accompagnant vers l’excellence industrielle</a:t>
            </a:r>
          </a:p>
          <a:p>
            <a:pPr marL="315039" indent="-315039">
              <a:buFontTx/>
              <a:buChar char="-"/>
            </a:pPr>
            <a:endParaRPr lang="fr-FR" sz="1800"/>
          </a:p>
          <a:p>
            <a:pPr marL="315039" indent="-315039">
              <a:buFontTx/>
              <a:buChar char="-"/>
            </a:pPr>
            <a:r>
              <a:rPr lang="fr-FR" sz="1800"/>
              <a:t> </a:t>
            </a:r>
            <a:r>
              <a:rPr lang="fr-FR" sz="1800" b="1"/>
              <a:t>Soutenir leur transition </a:t>
            </a:r>
            <a:r>
              <a:rPr lang="fr-FR" sz="1800"/>
              <a:t>vers l’usine numérique et connectée plus agile et plus durable</a:t>
            </a:r>
          </a:p>
          <a:p>
            <a:pPr marL="315039" indent="-315039">
              <a:buFontTx/>
              <a:buChar char="-"/>
            </a:pPr>
            <a:endParaRPr lang="fr-FR" sz="1800"/>
          </a:p>
          <a:p>
            <a:pPr marL="315039" indent="-315039">
              <a:buFontTx/>
              <a:buChar char="-"/>
            </a:pPr>
            <a:r>
              <a:rPr lang="fr-FR" sz="1800" b="1"/>
              <a:t>Valoriser l’humain au centre de l’usine</a:t>
            </a:r>
          </a:p>
        </p:txBody>
      </p:sp>
      <p:sp>
        <p:nvSpPr>
          <p:cNvPr id="11" name="ZoneTexte 10"/>
          <p:cNvSpPr txBox="1"/>
          <p:nvPr/>
        </p:nvSpPr>
        <p:spPr>
          <a:xfrm>
            <a:off x="2326936" y="3157570"/>
            <a:ext cx="4946226" cy="461665"/>
          </a:xfrm>
          <a:prstGeom prst="rect">
            <a:avLst/>
          </a:prstGeom>
          <a:noFill/>
        </p:spPr>
        <p:txBody>
          <a:bodyPr wrap="none" rtlCol="0">
            <a:spAutoFit/>
          </a:bodyPr>
          <a:lstStyle/>
          <a:p>
            <a:r>
              <a:rPr lang="fr-FR" sz="2400" b="1">
                <a:solidFill>
                  <a:srgbClr val="FF0000"/>
                </a:solidFill>
              </a:rPr>
              <a:t>Financé à 100% par la Région et l’Etat</a:t>
            </a:r>
            <a:endParaRPr lang="fr-FR" sz="1800" b="1">
              <a:solidFill>
                <a:srgbClr val="FF0000"/>
              </a:solidFill>
            </a:endParaRPr>
          </a:p>
        </p:txBody>
      </p:sp>
    </p:spTree>
    <p:extLst>
      <p:ext uri="{BB962C8B-B14F-4D97-AF65-F5344CB8AC3E}">
        <p14:creationId xmlns:p14="http://schemas.microsoft.com/office/powerpoint/2010/main" val="3305429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916A064-934C-4183-9182-023B339947B8}"/>
              </a:ext>
            </a:extLst>
          </p:cNvPr>
          <p:cNvSpPr>
            <a:spLocks noGrp="1"/>
          </p:cNvSpPr>
          <p:nvPr>
            <p:ph type="sldNum" sz="quarter" idx="12"/>
          </p:nvPr>
        </p:nvSpPr>
        <p:spPr/>
        <p:txBody>
          <a:bodyPr/>
          <a:lstStyle/>
          <a:p>
            <a:r>
              <a:rPr lang="fr-FR"/>
              <a:t> |</a:t>
            </a:r>
            <a:fld id="{4969B8F2-8271-492B-A14C-9EA29D0133EC}" type="slidenum">
              <a:rPr lang="fr-FR" smtClean="0"/>
              <a:pPr/>
              <a:t>30</a:t>
            </a:fld>
            <a:endParaRPr lang="fr-FR"/>
          </a:p>
        </p:txBody>
      </p:sp>
      <p:sp>
        <p:nvSpPr>
          <p:cNvPr id="5" name="Rectangle 4">
            <a:extLst>
              <a:ext uri="{FF2B5EF4-FFF2-40B4-BE49-F238E27FC236}">
                <a16:creationId xmlns:a16="http://schemas.microsoft.com/office/drawing/2014/main" id="{0568CABF-51A1-4263-847A-78DDD947D529}"/>
              </a:ext>
            </a:extLst>
          </p:cNvPr>
          <p:cNvSpPr/>
          <p:nvPr/>
        </p:nvSpPr>
        <p:spPr>
          <a:xfrm>
            <a:off x="2840499" y="3309124"/>
            <a:ext cx="6469756" cy="52543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120706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dirty="0">
                <a:solidFill>
                  <a:srgbClr val="00B0F0"/>
                </a:solidFill>
              </a:rPr>
              <a:t>Bilan satisfaction des entreprises </a:t>
            </a:r>
            <a:r>
              <a:rPr lang="fr-FR" dirty="0"/>
              <a:t>| Les enquêtes satisfaction au programme </a:t>
            </a:r>
            <a:r>
              <a:rPr lang="fr-FR" dirty="0" err="1"/>
              <a:t>UdF</a:t>
            </a:r>
            <a:r>
              <a:rPr lang="fr-FR" dirty="0"/>
              <a:t> montrent un niveau de satisfaction globale élevé des entreprises</a:t>
            </a:r>
            <a:endParaRPr lang="fr-FR" dirty="0">
              <a:highlight>
                <a:srgbClr val="FFFF00"/>
              </a:highlight>
            </a:endParaRP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31</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7092049"/>
            <a:ext cx="6481599" cy="389728"/>
          </a:xfrm>
        </p:spPr>
        <p:txBody>
          <a:bodyPr>
            <a:normAutofit/>
          </a:bodyPr>
          <a:lstStyle/>
          <a:p>
            <a:r>
              <a:rPr lang="fr-FR"/>
              <a:t>Source : OPEO</a:t>
            </a:r>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217199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2"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122049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02114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4" cstate="email">
              <a:alphaModFix/>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07149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493046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7" cstate="email">
              <a:alphaModFix/>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43" name="Espace réservé du numéro de diapositive 3">
            <a:extLst>
              <a:ext uri="{FF2B5EF4-FFF2-40B4-BE49-F238E27FC236}">
                <a16:creationId xmlns:a16="http://schemas.microsoft.com/office/drawing/2014/main" id="{192D2FD8-0DE7-49FF-BEB8-61DEE7B0C69E}"/>
              </a:ext>
            </a:extLst>
          </p:cNvPr>
          <p:cNvSpPr txBox="1">
            <a:spLocks/>
          </p:cNvSpPr>
          <p:nvPr/>
        </p:nvSpPr>
        <p:spPr>
          <a:xfrm>
            <a:off x="10090433" y="7020997"/>
            <a:ext cx="595584" cy="402567"/>
          </a:xfrm>
          <a:prstGeom prst="rect">
            <a:avLst/>
          </a:prstGeom>
        </p:spPr>
        <p:txBody>
          <a:bodyPr/>
          <a:lstStyle>
            <a:defPPr>
              <a:defRPr lang="fr-FR"/>
            </a:defPPr>
            <a:lvl1pPr marL="0" algn="l" defTabSz="1042207" rtl="0" eaLnBrk="1" latinLnBrk="0" hangingPunct="1">
              <a:defRPr sz="1300" b="1" kern="1200">
                <a:solidFill>
                  <a:schemeClr val="accent6"/>
                </a:solidFill>
                <a:latin typeface="+mn-lt"/>
                <a:ea typeface="+mn-ea"/>
                <a:cs typeface="+mn-cs"/>
              </a:defRPr>
            </a:lvl1pPr>
            <a:lvl2pPr marL="521104" algn="l" defTabSz="1042207" rtl="0" eaLnBrk="1" latinLnBrk="0" hangingPunct="1">
              <a:defRPr sz="2100" kern="1200">
                <a:solidFill>
                  <a:schemeClr val="tx1"/>
                </a:solidFill>
                <a:latin typeface="+mn-lt"/>
                <a:ea typeface="+mn-ea"/>
                <a:cs typeface="+mn-cs"/>
              </a:defRPr>
            </a:lvl2pPr>
            <a:lvl3pPr marL="1042207" algn="l" defTabSz="1042207" rtl="0" eaLnBrk="1" latinLnBrk="0" hangingPunct="1">
              <a:defRPr sz="2100" kern="1200">
                <a:solidFill>
                  <a:schemeClr val="tx1"/>
                </a:solidFill>
                <a:latin typeface="+mn-lt"/>
                <a:ea typeface="+mn-ea"/>
                <a:cs typeface="+mn-cs"/>
              </a:defRPr>
            </a:lvl3pPr>
            <a:lvl4pPr marL="1563311" algn="l" defTabSz="1042207" rtl="0" eaLnBrk="1" latinLnBrk="0" hangingPunct="1">
              <a:defRPr sz="2100" kern="1200">
                <a:solidFill>
                  <a:schemeClr val="tx1"/>
                </a:solidFill>
                <a:latin typeface="+mn-lt"/>
                <a:ea typeface="+mn-ea"/>
                <a:cs typeface="+mn-cs"/>
              </a:defRPr>
            </a:lvl4pPr>
            <a:lvl5pPr marL="2084415" algn="l" defTabSz="1042207" rtl="0" eaLnBrk="1" latinLnBrk="0" hangingPunct="1">
              <a:defRPr sz="2100" kern="1200">
                <a:solidFill>
                  <a:schemeClr val="tx1"/>
                </a:solidFill>
                <a:latin typeface="+mn-lt"/>
                <a:ea typeface="+mn-ea"/>
                <a:cs typeface="+mn-cs"/>
              </a:defRPr>
            </a:lvl5pPr>
            <a:lvl6pPr marL="2605518" algn="l" defTabSz="1042207" rtl="0" eaLnBrk="1" latinLnBrk="0" hangingPunct="1">
              <a:defRPr sz="2100" kern="1200">
                <a:solidFill>
                  <a:schemeClr val="tx1"/>
                </a:solidFill>
                <a:latin typeface="+mn-lt"/>
                <a:ea typeface="+mn-ea"/>
                <a:cs typeface="+mn-cs"/>
              </a:defRPr>
            </a:lvl6pPr>
            <a:lvl7pPr marL="3126617" algn="l" defTabSz="1042207" rtl="0" eaLnBrk="1" latinLnBrk="0" hangingPunct="1">
              <a:defRPr sz="2100" kern="1200">
                <a:solidFill>
                  <a:schemeClr val="tx1"/>
                </a:solidFill>
                <a:latin typeface="+mn-lt"/>
                <a:ea typeface="+mn-ea"/>
                <a:cs typeface="+mn-cs"/>
              </a:defRPr>
            </a:lvl7pPr>
            <a:lvl8pPr marL="3647724" algn="l" defTabSz="1042207" rtl="0" eaLnBrk="1" latinLnBrk="0" hangingPunct="1">
              <a:defRPr sz="2100" kern="1200">
                <a:solidFill>
                  <a:schemeClr val="tx1"/>
                </a:solidFill>
                <a:latin typeface="+mn-lt"/>
                <a:ea typeface="+mn-ea"/>
                <a:cs typeface="+mn-cs"/>
              </a:defRPr>
            </a:lvl8pPr>
            <a:lvl9pPr marL="4168830" algn="l" defTabSz="1042207" rtl="0" eaLnBrk="1" latinLnBrk="0" hangingPunct="1">
              <a:defRPr sz="2100" kern="1200">
                <a:solidFill>
                  <a:schemeClr val="tx1"/>
                </a:solidFill>
                <a:latin typeface="+mn-lt"/>
                <a:ea typeface="+mn-ea"/>
                <a:cs typeface="+mn-cs"/>
              </a:defRPr>
            </a:lvl9pPr>
          </a:lstStyle>
          <a:p>
            <a:r>
              <a:rPr lang="fr-FR"/>
              <a:t> |</a:t>
            </a:r>
            <a:fld id="{4969B8F2-8271-492B-A14C-9EA29D0133EC}" type="slidenum">
              <a:rPr lang="fr-FR" smtClean="0"/>
              <a:pPr/>
              <a:t>31</a:t>
            </a:fld>
            <a:endParaRPr lang="fr-FR"/>
          </a:p>
        </p:txBody>
      </p:sp>
      <p:sp>
        <p:nvSpPr>
          <p:cNvPr id="27" name="TextBox 28">
            <a:extLst>
              <a:ext uri="{FF2B5EF4-FFF2-40B4-BE49-F238E27FC236}">
                <a16:creationId xmlns:a16="http://schemas.microsoft.com/office/drawing/2014/main" id="{B4EB3D2A-4E85-4AE8-9FD2-66BC092F836C}"/>
              </a:ext>
            </a:extLst>
          </p:cNvPr>
          <p:cNvSpPr txBox="1"/>
          <p:nvPr/>
        </p:nvSpPr>
        <p:spPr>
          <a:xfrm>
            <a:off x="282782" y="1406259"/>
            <a:ext cx="7308266" cy="646331"/>
          </a:xfrm>
          <a:prstGeom prst="rect">
            <a:avLst/>
          </a:prstGeom>
          <a:noFill/>
        </p:spPr>
        <p:txBody>
          <a:bodyPr wrap="square" rtlCol="0">
            <a:spAutoFit/>
          </a:bodyPr>
          <a:lstStyle/>
          <a:p>
            <a:r>
              <a:rPr lang="fr-FR" sz="1200" b="1" dirty="0"/>
              <a:t>Satisfaction moyenne des entreprises répondantes (84 répondants)</a:t>
            </a:r>
          </a:p>
          <a:p>
            <a:r>
              <a:rPr lang="fr-FR" sz="1200" b="1" dirty="0"/>
              <a:t>1 : pas du tout satisfait</a:t>
            </a:r>
          </a:p>
          <a:p>
            <a:r>
              <a:rPr lang="fr-FR" sz="1200" b="1" dirty="0"/>
              <a:t>4 : très satisfait</a:t>
            </a:r>
          </a:p>
        </p:txBody>
      </p:sp>
      <p:cxnSp>
        <p:nvCxnSpPr>
          <p:cNvPr id="28" name="Connecteur droit 27">
            <a:extLst>
              <a:ext uri="{FF2B5EF4-FFF2-40B4-BE49-F238E27FC236}">
                <a16:creationId xmlns:a16="http://schemas.microsoft.com/office/drawing/2014/main" id="{EF100A13-C0F8-45EB-B6B0-0CC4A1A4CB51}"/>
              </a:ext>
            </a:extLst>
          </p:cNvPr>
          <p:cNvCxnSpPr>
            <a:cxnSpLocks/>
          </p:cNvCxnSpPr>
          <p:nvPr/>
        </p:nvCxnSpPr>
        <p:spPr>
          <a:xfrm>
            <a:off x="377783" y="1623881"/>
            <a:ext cx="810448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571A6D8F-5A81-43CC-AC57-C952094D15A0}"/>
              </a:ext>
            </a:extLst>
          </p:cNvPr>
          <p:cNvSpPr txBox="1"/>
          <p:nvPr/>
        </p:nvSpPr>
        <p:spPr>
          <a:xfrm>
            <a:off x="7098883" y="4234039"/>
            <a:ext cx="2766760" cy="1077218"/>
          </a:xfrm>
          <a:prstGeom prst="rect">
            <a:avLst/>
          </a:prstGeom>
          <a:noFill/>
        </p:spPr>
        <p:txBody>
          <a:bodyPr wrap="square" rtlCol="0">
            <a:spAutoFit/>
          </a:bodyPr>
          <a:lstStyle/>
          <a:p>
            <a:pPr defTabSz="982688"/>
            <a:r>
              <a:rPr lang="fr-FR" sz="1600" dirty="0">
                <a:solidFill>
                  <a:srgbClr val="545457"/>
                </a:solidFill>
                <a:latin typeface="+mj-lt"/>
              </a:rPr>
              <a:t>Tous les items évalués dans le questionnaire ont un niveau moyen &gt; à 3 [satisfait – très satisfait]</a:t>
            </a:r>
          </a:p>
        </p:txBody>
      </p:sp>
      <p:sp>
        <p:nvSpPr>
          <p:cNvPr id="30" name="Triangle isocèle 29">
            <a:extLst>
              <a:ext uri="{FF2B5EF4-FFF2-40B4-BE49-F238E27FC236}">
                <a16:creationId xmlns:a16="http://schemas.microsoft.com/office/drawing/2014/main" id="{4C00C056-A571-4CF7-92A4-14B552620B65}"/>
              </a:ext>
            </a:extLst>
          </p:cNvPr>
          <p:cNvSpPr/>
          <p:nvPr/>
        </p:nvSpPr>
        <p:spPr>
          <a:xfrm rot="5400000">
            <a:off x="5476541" y="4596169"/>
            <a:ext cx="2548551"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9" name="Image 8">
            <a:extLst>
              <a:ext uri="{FF2B5EF4-FFF2-40B4-BE49-F238E27FC236}">
                <a16:creationId xmlns:a16="http://schemas.microsoft.com/office/drawing/2014/main" id="{9E596E6E-DE0B-12D9-EC1E-D82D87EE7CD8}"/>
              </a:ext>
            </a:extLst>
          </p:cNvPr>
          <p:cNvPicPr>
            <a:picLocks noChangeAspect="1"/>
          </p:cNvPicPr>
          <p:nvPr/>
        </p:nvPicPr>
        <p:blipFill>
          <a:blip r:embed="rId9"/>
          <a:stretch>
            <a:fillRect/>
          </a:stretch>
        </p:blipFill>
        <p:spPr>
          <a:xfrm>
            <a:off x="6164368" y="1887155"/>
            <a:ext cx="3523918" cy="1238133"/>
          </a:xfrm>
          <a:prstGeom prst="rect">
            <a:avLst/>
          </a:prstGeom>
        </p:spPr>
      </p:pic>
      <p:graphicFrame>
        <p:nvGraphicFramePr>
          <p:cNvPr id="7" name="Graphique 6">
            <a:extLst>
              <a:ext uri="{FF2B5EF4-FFF2-40B4-BE49-F238E27FC236}">
                <a16:creationId xmlns:a16="http://schemas.microsoft.com/office/drawing/2014/main" id="{FB90F77F-B046-3C56-23FB-A54B23E77EFE}"/>
              </a:ext>
            </a:extLst>
          </p:cNvPr>
          <p:cNvGraphicFramePr>
            <a:graphicFrameLocks/>
          </p:cNvGraphicFramePr>
          <p:nvPr>
            <p:extLst>
              <p:ext uri="{D42A27DB-BD31-4B8C-83A1-F6EECF244321}">
                <p14:modId xmlns:p14="http://schemas.microsoft.com/office/powerpoint/2010/main" val="3440772909"/>
              </p:ext>
            </p:extLst>
          </p:nvPr>
        </p:nvGraphicFramePr>
        <p:xfrm>
          <a:off x="77519" y="1856501"/>
          <a:ext cx="6037523" cy="480684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648856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dirty="0">
                <a:solidFill>
                  <a:srgbClr val="00B0F0"/>
                </a:solidFill>
              </a:rPr>
              <a:t>Rapport d’analyse </a:t>
            </a:r>
            <a:r>
              <a:rPr lang="fr-FR" dirty="0"/>
              <a:t>| notre Retour sur le programme</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32</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7092049"/>
            <a:ext cx="6481599" cy="389728"/>
          </a:xfrm>
        </p:spPr>
        <p:txBody>
          <a:bodyPr>
            <a:normAutofit/>
          </a:bodyPr>
          <a:lstStyle/>
          <a:p>
            <a:r>
              <a:rPr lang="fr-FR"/>
              <a:t>Source : OPEO</a:t>
            </a:r>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2"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4" cstate="email">
              <a:alphaModFix/>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7" cstate="email">
              <a:alphaModFix/>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43" name="Espace réservé du numéro de diapositive 3">
            <a:extLst>
              <a:ext uri="{FF2B5EF4-FFF2-40B4-BE49-F238E27FC236}">
                <a16:creationId xmlns:a16="http://schemas.microsoft.com/office/drawing/2014/main" id="{192D2FD8-0DE7-49FF-BEB8-61DEE7B0C69E}"/>
              </a:ext>
            </a:extLst>
          </p:cNvPr>
          <p:cNvSpPr txBox="1">
            <a:spLocks/>
          </p:cNvSpPr>
          <p:nvPr/>
        </p:nvSpPr>
        <p:spPr>
          <a:xfrm>
            <a:off x="10090433" y="7020997"/>
            <a:ext cx="595584" cy="402567"/>
          </a:xfrm>
          <a:prstGeom prst="rect">
            <a:avLst/>
          </a:prstGeom>
        </p:spPr>
        <p:txBody>
          <a:bodyPr/>
          <a:lstStyle>
            <a:defPPr>
              <a:defRPr lang="fr-FR"/>
            </a:defPPr>
            <a:lvl1pPr marL="0" algn="l" defTabSz="1042207" rtl="0" eaLnBrk="1" latinLnBrk="0" hangingPunct="1">
              <a:defRPr sz="1300" b="1" kern="1200">
                <a:solidFill>
                  <a:schemeClr val="accent6"/>
                </a:solidFill>
                <a:latin typeface="+mn-lt"/>
                <a:ea typeface="+mn-ea"/>
                <a:cs typeface="+mn-cs"/>
              </a:defRPr>
            </a:lvl1pPr>
            <a:lvl2pPr marL="521104" algn="l" defTabSz="1042207" rtl="0" eaLnBrk="1" latinLnBrk="0" hangingPunct="1">
              <a:defRPr sz="2100" kern="1200">
                <a:solidFill>
                  <a:schemeClr val="tx1"/>
                </a:solidFill>
                <a:latin typeface="+mn-lt"/>
                <a:ea typeface="+mn-ea"/>
                <a:cs typeface="+mn-cs"/>
              </a:defRPr>
            </a:lvl2pPr>
            <a:lvl3pPr marL="1042207" algn="l" defTabSz="1042207" rtl="0" eaLnBrk="1" latinLnBrk="0" hangingPunct="1">
              <a:defRPr sz="2100" kern="1200">
                <a:solidFill>
                  <a:schemeClr val="tx1"/>
                </a:solidFill>
                <a:latin typeface="+mn-lt"/>
                <a:ea typeface="+mn-ea"/>
                <a:cs typeface="+mn-cs"/>
              </a:defRPr>
            </a:lvl3pPr>
            <a:lvl4pPr marL="1563311" algn="l" defTabSz="1042207" rtl="0" eaLnBrk="1" latinLnBrk="0" hangingPunct="1">
              <a:defRPr sz="2100" kern="1200">
                <a:solidFill>
                  <a:schemeClr val="tx1"/>
                </a:solidFill>
                <a:latin typeface="+mn-lt"/>
                <a:ea typeface="+mn-ea"/>
                <a:cs typeface="+mn-cs"/>
              </a:defRPr>
            </a:lvl4pPr>
            <a:lvl5pPr marL="2084415" algn="l" defTabSz="1042207" rtl="0" eaLnBrk="1" latinLnBrk="0" hangingPunct="1">
              <a:defRPr sz="2100" kern="1200">
                <a:solidFill>
                  <a:schemeClr val="tx1"/>
                </a:solidFill>
                <a:latin typeface="+mn-lt"/>
                <a:ea typeface="+mn-ea"/>
                <a:cs typeface="+mn-cs"/>
              </a:defRPr>
            </a:lvl5pPr>
            <a:lvl6pPr marL="2605518" algn="l" defTabSz="1042207" rtl="0" eaLnBrk="1" latinLnBrk="0" hangingPunct="1">
              <a:defRPr sz="2100" kern="1200">
                <a:solidFill>
                  <a:schemeClr val="tx1"/>
                </a:solidFill>
                <a:latin typeface="+mn-lt"/>
                <a:ea typeface="+mn-ea"/>
                <a:cs typeface="+mn-cs"/>
              </a:defRPr>
            </a:lvl6pPr>
            <a:lvl7pPr marL="3126617" algn="l" defTabSz="1042207" rtl="0" eaLnBrk="1" latinLnBrk="0" hangingPunct="1">
              <a:defRPr sz="2100" kern="1200">
                <a:solidFill>
                  <a:schemeClr val="tx1"/>
                </a:solidFill>
                <a:latin typeface="+mn-lt"/>
                <a:ea typeface="+mn-ea"/>
                <a:cs typeface="+mn-cs"/>
              </a:defRPr>
            </a:lvl7pPr>
            <a:lvl8pPr marL="3647724" algn="l" defTabSz="1042207" rtl="0" eaLnBrk="1" latinLnBrk="0" hangingPunct="1">
              <a:defRPr sz="2100" kern="1200">
                <a:solidFill>
                  <a:schemeClr val="tx1"/>
                </a:solidFill>
                <a:latin typeface="+mn-lt"/>
                <a:ea typeface="+mn-ea"/>
                <a:cs typeface="+mn-cs"/>
              </a:defRPr>
            </a:lvl8pPr>
            <a:lvl9pPr marL="4168830" algn="l" defTabSz="1042207" rtl="0" eaLnBrk="1" latinLnBrk="0" hangingPunct="1">
              <a:defRPr sz="2100" kern="1200">
                <a:solidFill>
                  <a:schemeClr val="tx1"/>
                </a:solidFill>
                <a:latin typeface="+mn-lt"/>
                <a:ea typeface="+mn-ea"/>
                <a:cs typeface="+mn-cs"/>
              </a:defRPr>
            </a:lvl9pPr>
          </a:lstStyle>
          <a:p>
            <a:r>
              <a:rPr lang="fr-FR"/>
              <a:t> |</a:t>
            </a:r>
            <a:fld id="{4969B8F2-8271-492B-A14C-9EA29D0133EC}" type="slidenum">
              <a:rPr lang="fr-FR" smtClean="0"/>
              <a:pPr/>
              <a:t>32</a:t>
            </a:fld>
            <a:endParaRPr lang="fr-FR"/>
          </a:p>
        </p:txBody>
      </p:sp>
      <p:sp>
        <p:nvSpPr>
          <p:cNvPr id="22" name="ZoneTexte 21">
            <a:extLst>
              <a:ext uri="{FF2B5EF4-FFF2-40B4-BE49-F238E27FC236}">
                <a16:creationId xmlns:a16="http://schemas.microsoft.com/office/drawing/2014/main" id="{65E267A5-021F-4EBE-A3A9-45C75E206D60}"/>
              </a:ext>
            </a:extLst>
          </p:cNvPr>
          <p:cNvSpPr txBox="1"/>
          <p:nvPr/>
        </p:nvSpPr>
        <p:spPr>
          <a:xfrm>
            <a:off x="2079967" y="1506074"/>
            <a:ext cx="7903029" cy="2031325"/>
          </a:xfrm>
          <a:prstGeom prst="rect">
            <a:avLst/>
          </a:prstGeom>
          <a:noFill/>
        </p:spPr>
        <p:txBody>
          <a:bodyPr wrap="square" rtlCol="0">
            <a:spAutoFit/>
          </a:bodyPr>
          <a:lstStyle/>
          <a:p>
            <a:pPr marL="285750" indent="-285750" defTabSz="982688">
              <a:buFont typeface="Arial" panose="020B0604020202020204" pitchFamily="34" charset="0"/>
              <a:buChar char="•"/>
            </a:pPr>
            <a:r>
              <a:rPr lang="fr-FR" sz="1800" dirty="0">
                <a:solidFill>
                  <a:srgbClr val="545457"/>
                </a:solidFill>
                <a:latin typeface="+mj-lt"/>
              </a:rPr>
              <a:t>Implication des référents croissante depuis le lancement, montée en maturité observée</a:t>
            </a:r>
          </a:p>
          <a:p>
            <a:pPr marL="285750" indent="-285750" defTabSz="982688">
              <a:buFont typeface="Arial" panose="020B0604020202020204" pitchFamily="34" charset="0"/>
              <a:buChar char="•"/>
            </a:pPr>
            <a:r>
              <a:rPr lang="fr-FR" sz="1800" dirty="0">
                <a:solidFill>
                  <a:srgbClr val="545457"/>
                </a:solidFill>
                <a:latin typeface="+mj-lt"/>
              </a:rPr>
              <a:t>Atelier plan d’action systémique utile pour faire la synthèse et aider les entreprises à prioriser</a:t>
            </a:r>
          </a:p>
          <a:p>
            <a:pPr marL="285750" indent="-285750" defTabSz="982688">
              <a:buFont typeface="Arial" panose="020B0604020202020204" pitchFamily="34" charset="0"/>
              <a:buChar char="•"/>
            </a:pPr>
            <a:r>
              <a:rPr lang="fr-FR" sz="1800" dirty="0">
                <a:solidFill>
                  <a:srgbClr val="545457"/>
                </a:solidFill>
                <a:latin typeface="+mj-lt"/>
              </a:rPr>
              <a:t>Intervention modulable en # de j selon les enjeux</a:t>
            </a:r>
          </a:p>
          <a:p>
            <a:pPr marL="285750" indent="-285750" defTabSz="982688">
              <a:buFont typeface="Arial" panose="020B0604020202020204" pitchFamily="34" charset="0"/>
              <a:buChar char="•"/>
            </a:pPr>
            <a:r>
              <a:rPr lang="fr-FR" sz="1800" dirty="0">
                <a:solidFill>
                  <a:srgbClr val="545457"/>
                </a:solidFill>
                <a:latin typeface="+mj-lt"/>
              </a:rPr>
              <a:t>Outils de communication Asana/teams pour améliorer la coordination entre les acteurs</a:t>
            </a:r>
          </a:p>
        </p:txBody>
      </p:sp>
      <p:sp>
        <p:nvSpPr>
          <p:cNvPr id="30" name="ZoneTexte 29">
            <a:extLst>
              <a:ext uri="{FF2B5EF4-FFF2-40B4-BE49-F238E27FC236}">
                <a16:creationId xmlns:a16="http://schemas.microsoft.com/office/drawing/2014/main" id="{2EDB0389-93C7-4C8B-B887-1AEB35A3197F}"/>
              </a:ext>
            </a:extLst>
          </p:cNvPr>
          <p:cNvSpPr txBox="1"/>
          <p:nvPr/>
        </p:nvSpPr>
        <p:spPr>
          <a:xfrm>
            <a:off x="2079967" y="3854881"/>
            <a:ext cx="8044543" cy="2862322"/>
          </a:xfrm>
          <a:prstGeom prst="rect">
            <a:avLst/>
          </a:prstGeom>
          <a:noFill/>
        </p:spPr>
        <p:txBody>
          <a:bodyPr wrap="square" rtlCol="0">
            <a:spAutoFit/>
          </a:bodyPr>
          <a:lstStyle/>
          <a:p>
            <a:pPr marL="285750" indent="-285750" defTabSz="982688">
              <a:buFont typeface="Arial" panose="020B0604020202020204" pitchFamily="34" charset="0"/>
              <a:buChar char="•"/>
            </a:pPr>
            <a:r>
              <a:rPr lang="fr-FR" sz="1800" b="1" dirty="0">
                <a:solidFill>
                  <a:srgbClr val="545457"/>
                </a:solidFill>
                <a:latin typeface="+mj-lt"/>
              </a:rPr>
              <a:t>Temps</a:t>
            </a:r>
            <a:r>
              <a:rPr lang="fr-FR" sz="1800" dirty="0">
                <a:solidFill>
                  <a:srgbClr val="545457"/>
                </a:solidFill>
                <a:latin typeface="+mj-lt"/>
              </a:rPr>
              <a:t> de </a:t>
            </a:r>
            <a:r>
              <a:rPr lang="fr-FR" sz="1800" b="1" dirty="0">
                <a:solidFill>
                  <a:srgbClr val="545457"/>
                </a:solidFill>
                <a:latin typeface="+mj-lt"/>
              </a:rPr>
              <a:t>passage</a:t>
            </a:r>
            <a:r>
              <a:rPr lang="fr-FR" sz="1800" dirty="0">
                <a:solidFill>
                  <a:srgbClr val="545457"/>
                </a:solidFill>
                <a:latin typeface="+mj-lt"/>
              </a:rPr>
              <a:t> </a:t>
            </a:r>
            <a:r>
              <a:rPr lang="fr-FR" sz="1800" b="1" dirty="0">
                <a:solidFill>
                  <a:srgbClr val="545457"/>
                </a:solidFill>
                <a:latin typeface="+mj-lt"/>
              </a:rPr>
              <a:t>long</a:t>
            </a:r>
            <a:r>
              <a:rPr lang="fr-FR" sz="1800" dirty="0">
                <a:solidFill>
                  <a:srgbClr val="545457"/>
                </a:solidFill>
                <a:latin typeface="+mj-lt"/>
              </a:rPr>
              <a:t> pour un diagnostic par entreprise (3-6 mois)</a:t>
            </a:r>
          </a:p>
          <a:p>
            <a:pPr marL="285750" indent="-285750" defTabSz="982688">
              <a:buFont typeface="Arial" panose="020B0604020202020204" pitchFamily="34" charset="0"/>
              <a:buChar char="•"/>
            </a:pPr>
            <a:r>
              <a:rPr lang="fr-FR" sz="1800" b="1" dirty="0">
                <a:solidFill>
                  <a:srgbClr val="545457"/>
                </a:solidFill>
                <a:latin typeface="+mj-lt"/>
              </a:rPr>
              <a:t>Format</a:t>
            </a:r>
            <a:r>
              <a:rPr lang="fr-FR" sz="1800" dirty="0">
                <a:solidFill>
                  <a:srgbClr val="545457"/>
                </a:solidFill>
                <a:latin typeface="+mj-lt"/>
              </a:rPr>
              <a:t> pouvant paraitre un peu </a:t>
            </a:r>
            <a:r>
              <a:rPr lang="fr-FR" sz="1800" b="1" dirty="0">
                <a:solidFill>
                  <a:srgbClr val="545457"/>
                </a:solidFill>
                <a:latin typeface="+mj-lt"/>
              </a:rPr>
              <a:t>lourd</a:t>
            </a:r>
            <a:r>
              <a:rPr lang="fr-FR" sz="1800" dirty="0">
                <a:solidFill>
                  <a:srgbClr val="545457"/>
                </a:solidFill>
                <a:latin typeface="+mj-lt"/>
              </a:rPr>
              <a:t> pour les entreprises de petite taille (# de jours sur site) notamment, malgré-tout des remarques sur l’impression que les partenaires « déroulent » un questionnaire standard</a:t>
            </a:r>
          </a:p>
          <a:p>
            <a:pPr marL="285750" indent="-285750" defTabSz="982688">
              <a:buFont typeface="Arial" panose="020B0604020202020204" pitchFamily="34" charset="0"/>
              <a:buChar char="•"/>
            </a:pPr>
            <a:r>
              <a:rPr lang="fr-FR" sz="1800" b="1" dirty="0">
                <a:solidFill>
                  <a:srgbClr val="545457"/>
                </a:solidFill>
                <a:latin typeface="+mj-lt"/>
              </a:rPr>
              <a:t>Souhait</a:t>
            </a:r>
            <a:r>
              <a:rPr lang="fr-FR" sz="1800" dirty="0">
                <a:solidFill>
                  <a:srgbClr val="545457"/>
                </a:solidFill>
                <a:latin typeface="+mj-lt"/>
              </a:rPr>
              <a:t> remonté par certaines entreprises de </a:t>
            </a:r>
            <a:r>
              <a:rPr lang="fr-FR" sz="1800" b="1" dirty="0">
                <a:solidFill>
                  <a:srgbClr val="545457"/>
                </a:solidFill>
                <a:latin typeface="+mj-lt"/>
              </a:rPr>
              <a:t>basculer</a:t>
            </a:r>
            <a:r>
              <a:rPr lang="fr-FR" sz="1800" dirty="0">
                <a:solidFill>
                  <a:srgbClr val="545457"/>
                </a:solidFill>
                <a:latin typeface="+mj-lt"/>
              </a:rPr>
              <a:t> des </a:t>
            </a:r>
            <a:r>
              <a:rPr lang="fr-FR" sz="1800" b="1" dirty="0">
                <a:solidFill>
                  <a:srgbClr val="545457"/>
                </a:solidFill>
                <a:latin typeface="+mj-lt"/>
              </a:rPr>
              <a:t>jours</a:t>
            </a:r>
            <a:r>
              <a:rPr lang="fr-FR" sz="1800" dirty="0">
                <a:solidFill>
                  <a:srgbClr val="545457"/>
                </a:solidFill>
                <a:latin typeface="+mj-lt"/>
              </a:rPr>
              <a:t> de certains axes vers d’autres</a:t>
            </a:r>
          </a:p>
          <a:p>
            <a:pPr marL="285750" indent="-285750" defTabSz="982688">
              <a:buFont typeface="Arial" panose="020B0604020202020204" pitchFamily="34" charset="0"/>
              <a:buChar char="•"/>
            </a:pPr>
            <a:r>
              <a:rPr lang="fr-FR" sz="1800" b="1" dirty="0">
                <a:solidFill>
                  <a:srgbClr val="545457"/>
                </a:solidFill>
                <a:latin typeface="+mj-lt"/>
              </a:rPr>
              <a:t>Trop</a:t>
            </a:r>
            <a:r>
              <a:rPr lang="fr-FR" sz="1800" dirty="0">
                <a:solidFill>
                  <a:srgbClr val="545457"/>
                </a:solidFill>
                <a:latin typeface="+mj-lt"/>
              </a:rPr>
              <a:t> </a:t>
            </a:r>
            <a:r>
              <a:rPr lang="fr-FR" sz="1800" b="1" dirty="0">
                <a:solidFill>
                  <a:srgbClr val="545457"/>
                </a:solidFill>
                <a:latin typeface="+mj-lt"/>
              </a:rPr>
              <a:t>d’intervenant</a:t>
            </a:r>
            <a:r>
              <a:rPr lang="fr-FR" sz="1800" dirty="0">
                <a:solidFill>
                  <a:srgbClr val="545457"/>
                </a:solidFill>
                <a:latin typeface="+mj-lt"/>
              </a:rPr>
              <a:t> qui se « marchent » un peu dessus </a:t>
            </a:r>
            <a:r>
              <a:rPr lang="fr-FR" sz="1800" b="1" dirty="0">
                <a:solidFill>
                  <a:srgbClr val="545457"/>
                </a:solidFill>
                <a:latin typeface="+mj-lt"/>
              </a:rPr>
              <a:t>+ des redites </a:t>
            </a:r>
            <a:r>
              <a:rPr lang="fr-FR" sz="1800" dirty="0">
                <a:solidFill>
                  <a:srgbClr val="545457"/>
                </a:solidFill>
                <a:latin typeface="+mj-lt"/>
              </a:rPr>
              <a:t>pour les entreprises</a:t>
            </a:r>
          </a:p>
          <a:p>
            <a:pPr marL="285750" indent="-285750" defTabSz="982688">
              <a:buFont typeface="Arial" panose="020B0604020202020204" pitchFamily="34" charset="0"/>
              <a:buChar char="•"/>
            </a:pPr>
            <a:r>
              <a:rPr lang="fr-FR" sz="1800" dirty="0">
                <a:solidFill>
                  <a:srgbClr val="545457"/>
                </a:solidFill>
                <a:latin typeface="+mj-lt"/>
              </a:rPr>
              <a:t>Trop de </a:t>
            </a:r>
            <a:r>
              <a:rPr lang="fr-FR" sz="1800" b="1" dirty="0">
                <a:solidFill>
                  <a:srgbClr val="545457"/>
                </a:solidFill>
                <a:latin typeface="+mj-lt"/>
              </a:rPr>
              <a:t>ressaisies</a:t>
            </a:r>
            <a:r>
              <a:rPr lang="fr-FR" sz="1800" dirty="0">
                <a:solidFill>
                  <a:srgbClr val="545457"/>
                </a:solidFill>
                <a:latin typeface="+mj-lt"/>
              </a:rPr>
              <a:t> </a:t>
            </a:r>
            <a:r>
              <a:rPr lang="fr-FR" sz="1800" b="1" dirty="0">
                <a:solidFill>
                  <a:srgbClr val="545457"/>
                </a:solidFill>
                <a:latin typeface="+mj-lt"/>
              </a:rPr>
              <a:t>d’info</a:t>
            </a:r>
            <a:r>
              <a:rPr lang="fr-FR" sz="1800" dirty="0">
                <a:solidFill>
                  <a:srgbClr val="545457"/>
                </a:solidFill>
                <a:latin typeface="+mj-lt"/>
              </a:rPr>
              <a:t> (panorama, rapport </a:t>
            </a:r>
            <a:r>
              <a:rPr lang="fr-FR" sz="1800" dirty="0" err="1">
                <a:solidFill>
                  <a:srgbClr val="545457"/>
                </a:solidFill>
                <a:latin typeface="+mj-lt"/>
              </a:rPr>
              <a:t>ppt</a:t>
            </a:r>
            <a:r>
              <a:rPr lang="fr-FR" sz="1800" dirty="0">
                <a:solidFill>
                  <a:srgbClr val="545457"/>
                </a:solidFill>
                <a:latin typeface="+mj-lt"/>
              </a:rPr>
              <a:t>, fichier référent)</a:t>
            </a:r>
          </a:p>
          <a:p>
            <a:pPr marL="285750" indent="-285750" defTabSz="982688">
              <a:buFont typeface="Arial" panose="020B0604020202020204" pitchFamily="34" charset="0"/>
              <a:buChar char="•"/>
            </a:pPr>
            <a:r>
              <a:rPr lang="fr-FR" sz="1800" b="1" dirty="0">
                <a:solidFill>
                  <a:srgbClr val="545457"/>
                </a:solidFill>
                <a:latin typeface="+mj-lt"/>
              </a:rPr>
              <a:t>Pas</a:t>
            </a:r>
            <a:r>
              <a:rPr lang="fr-FR" sz="1800" dirty="0">
                <a:solidFill>
                  <a:srgbClr val="545457"/>
                </a:solidFill>
                <a:latin typeface="+mj-lt"/>
              </a:rPr>
              <a:t> </a:t>
            </a:r>
            <a:r>
              <a:rPr lang="fr-FR" sz="1800" b="1" dirty="0">
                <a:solidFill>
                  <a:srgbClr val="545457"/>
                </a:solidFill>
                <a:latin typeface="+mj-lt"/>
              </a:rPr>
              <a:t>assez</a:t>
            </a:r>
            <a:r>
              <a:rPr lang="fr-FR" sz="1800" dirty="0">
                <a:solidFill>
                  <a:srgbClr val="545457"/>
                </a:solidFill>
                <a:latin typeface="+mj-lt"/>
              </a:rPr>
              <a:t> de </a:t>
            </a:r>
            <a:r>
              <a:rPr lang="fr-FR" sz="1800" b="1" dirty="0">
                <a:solidFill>
                  <a:srgbClr val="545457"/>
                </a:solidFill>
                <a:latin typeface="+mj-lt"/>
              </a:rPr>
              <a:t>travail</a:t>
            </a:r>
            <a:r>
              <a:rPr lang="fr-FR" sz="1800" dirty="0">
                <a:solidFill>
                  <a:srgbClr val="545457"/>
                </a:solidFill>
                <a:latin typeface="+mj-lt"/>
              </a:rPr>
              <a:t> </a:t>
            </a:r>
            <a:r>
              <a:rPr lang="fr-FR" sz="1800" b="1" dirty="0">
                <a:solidFill>
                  <a:srgbClr val="545457"/>
                </a:solidFill>
                <a:latin typeface="+mj-lt"/>
              </a:rPr>
              <a:t>en</a:t>
            </a:r>
            <a:r>
              <a:rPr lang="fr-FR" sz="1800" dirty="0">
                <a:solidFill>
                  <a:srgbClr val="545457"/>
                </a:solidFill>
                <a:latin typeface="+mj-lt"/>
              </a:rPr>
              <a:t> </a:t>
            </a:r>
            <a:r>
              <a:rPr lang="fr-FR" sz="1800" b="1" dirty="0">
                <a:solidFill>
                  <a:srgbClr val="545457"/>
                </a:solidFill>
                <a:latin typeface="+mj-lt"/>
              </a:rPr>
              <a:t>commun</a:t>
            </a:r>
            <a:r>
              <a:rPr lang="fr-FR" sz="1800" dirty="0">
                <a:solidFill>
                  <a:srgbClr val="545457"/>
                </a:solidFill>
                <a:latin typeface="+mj-lt"/>
              </a:rPr>
              <a:t> des différents intervenants</a:t>
            </a:r>
          </a:p>
        </p:txBody>
      </p:sp>
      <p:sp>
        <p:nvSpPr>
          <p:cNvPr id="6" name="Rectangle 5">
            <a:extLst>
              <a:ext uri="{FF2B5EF4-FFF2-40B4-BE49-F238E27FC236}">
                <a16:creationId xmlns:a16="http://schemas.microsoft.com/office/drawing/2014/main" id="{15F4887B-20C6-4CF7-BA80-3C996DBFE018}"/>
              </a:ext>
            </a:extLst>
          </p:cNvPr>
          <p:cNvSpPr/>
          <p:nvPr/>
        </p:nvSpPr>
        <p:spPr>
          <a:xfrm>
            <a:off x="395550" y="1506074"/>
            <a:ext cx="1446537" cy="2061416"/>
          </a:xfrm>
          <a:prstGeom prst="rect">
            <a:avLst/>
          </a:prstGeom>
          <a:solidFill>
            <a:srgbClr val="CCFFC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800" b="1" dirty="0">
                <a:solidFill>
                  <a:schemeClr val="tx1"/>
                </a:solidFill>
              </a:rPr>
              <a:t>Points</a:t>
            </a:r>
            <a:r>
              <a:rPr lang="fr-FR" sz="1800" dirty="0">
                <a:solidFill>
                  <a:schemeClr val="tx1"/>
                </a:solidFill>
              </a:rPr>
              <a:t> </a:t>
            </a:r>
            <a:r>
              <a:rPr lang="fr-FR" sz="1800" b="1" dirty="0">
                <a:solidFill>
                  <a:schemeClr val="tx1"/>
                </a:solidFill>
              </a:rPr>
              <a:t>forts</a:t>
            </a:r>
            <a:r>
              <a:rPr lang="fr-FR" sz="1800" dirty="0">
                <a:solidFill>
                  <a:schemeClr val="tx1"/>
                </a:solidFill>
              </a:rPr>
              <a:t> du nouveau marché perçus par les intervenants</a:t>
            </a:r>
          </a:p>
        </p:txBody>
      </p:sp>
      <p:sp>
        <p:nvSpPr>
          <p:cNvPr id="34" name="Rectangle 33">
            <a:extLst>
              <a:ext uri="{FF2B5EF4-FFF2-40B4-BE49-F238E27FC236}">
                <a16:creationId xmlns:a16="http://schemas.microsoft.com/office/drawing/2014/main" id="{43FA9B91-D860-40D6-A620-4EA825F3380F}"/>
              </a:ext>
            </a:extLst>
          </p:cNvPr>
          <p:cNvSpPr/>
          <p:nvPr/>
        </p:nvSpPr>
        <p:spPr>
          <a:xfrm>
            <a:off x="395550" y="3854881"/>
            <a:ext cx="1446537" cy="2862322"/>
          </a:xfrm>
          <a:prstGeom prst="rect">
            <a:avLst/>
          </a:prstGeom>
          <a:solidFill>
            <a:srgbClr val="FFCCC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800" b="1" dirty="0">
                <a:solidFill>
                  <a:schemeClr val="tx1"/>
                </a:solidFill>
              </a:rPr>
              <a:t>Points</a:t>
            </a:r>
            <a:r>
              <a:rPr lang="fr-FR" sz="1800" dirty="0">
                <a:solidFill>
                  <a:schemeClr val="tx1"/>
                </a:solidFill>
              </a:rPr>
              <a:t> </a:t>
            </a:r>
            <a:r>
              <a:rPr lang="fr-FR" sz="1800" b="1" dirty="0">
                <a:solidFill>
                  <a:schemeClr val="tx1"/>
                </a:solidFill>
              </a:rPr>
              <a:t>d’attention</a:t>
            </a:r>
            <a:r>
              <a:rPr lang="fr-FR" sz="1800" dirty="0">
                <a:solidFill>
                  <a:schemeClr val="tx1"/>
                </a:solidFill>
              </a:rPr>
              <a:t> sur le processus du nouveau marché </a:t>
            </a:r>
          </a:p>
        </p:txBody>
      </p:sp>
    </p:spTree>
    <p:extLst>
      <p:ext uri="{BB962C8B-B14F-4D97-AF65-F5344CB8AC3E}">
        <p14:creationId xmlns:p14="http://schemas.microsoft.com/office/powerpoint/2010/main" val="1446428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C4ABAF-F415-498B-9706-C66C38D1289D}"/>
              </a:ext>
            </a:extLst>
          </p:cNvPr>
          <p:cNvSpPr>
            <a:spLocks noGrp="1"/>
          </p:cNvSpPr>
          <p:nvPr>
            <p:ph type="title"/>
          </p:nvPr>
        </p:nvSpPr>
        <p:spPr>
          <a:xfrm>
            <a:off x="279772" y="469214"/>
            <a:ext cx="8513419" cy="467221"/>
          </a:xfrm>
        </p:spPr>
        <p:txBody>
          <a:bodyPr/>
          <a:lstStyle/>
          <a:p>
            <a:r>
              <a:rPr lang="fr-FR" dirty="0"/>
              <a:t>2 pistes possibles pour repenser le programme Usine du Futur</a:t>
            </a:r>
          </a:p>
        </p:txBody>
      </p:sp>
      <p:sp>
        <p:nvSpPr>
          <p:cNvPr id="3" name="Espace réservé du numéro de diapositive 2">
            <a:extLst>
              <a:ext uri="{FF2B5EF4-FFF2-40B4-BE49-F238E27FC236}">
                <a16:creationId xmlns:a16="http://schemas.microsoft.com/office/drawing/2014/main" id="{3D359182-88E8-4393-A61B-15CEA2C7768E}"/>
              </a:ext>
            </a:extLst>
          </p:cNvPr>
          <p:cNvSpPr>
            <a:spLocks noGrp="1"/>
          </p:cNvSpPr>
          <p:nvPr>
            <p:ph type="sldNum" sz="quarter" idx="12"/>
          </p:nvPr>
        </p:nvSpPr>
        <p:spPr/>
        <p:txBody>
          <a:bodyPr/>
          <a:lstStyle/>
          <a:p>
            <a:pPr algn="ctr"/>
            <a:r>
              <a:rPr lang="fr-FR"/>
              <a:t> |</a:t>
            </a:r>
            <a:fld id="{4969B8F2-8271-492B-A14C-9EA29D0133EC}" type="slidenum">
              <a:rPr lang="fr-FR" smtClean="0"/>
              <a:pPr algn="ctr"/>
              <a:t>33</a:t>
            </a:fld>
            <a:endParaRPr lang="fr-FR"/>
          </a:p>
        </p:txBody>
      </p:sp>
      <p:sp>
        <p:nvSpPr>
          <p:cNvPr id="4" name="Espace réservé du texte 3">
            <a:extLst>
              <a:ext uri="{FF2B5EF4-FFF2-40B4-BE49-F238E27FC236}">
                <a16:creationId xmlns:a16="http://schemas.microsoft.com/office/drawing/2014/main" id="{BC108CD6-4147-4752-9FF4-9D36D64CD36C}"/>
              </a:ext>
            </a:extLst>
          </p:cNvPr>
          <p:cNvSpPr>
            <a:spLocks noGrp="1"/>
          </p:cNvSpPr>
          <p:nvPr>
            <p:ph type="body" sz="quarter" idx="13"/>
          </p:nvPr>
        </p:nvSpPr>
        <p:spPr/>
        <p:txBody>
          <a:bodyPr/>
          <a:lstStyle/>
          <a:p>
            <a:r>
              <a:rPr lang="fr-FR" dirty="0"/>
              <a:t>Source : proposition OPEO pour la Région Nouvelle-Aquitaine – octobre 2022</a:t>
            </a:r>
          </a:p>
        </p:txBody>
      </p:sp>
      <p:sp>
        <p:nvSpPr>
          <p:cNvPr id="5" name="Rectangle 4">
            <a:extLst>
              <a:ext uri="{FF2B5EF4-FFF2-40B4-BE49-F238E27FC236}">
                <a16:creationId xmlns:a16="http://schemas.microsoft.com/office/drawing/2014/main" id="{10377519-C252-473D-8C1F-BCA06919F4FC}"/>
              </a:ext>
            </a:extLst>
          </p:cNvPr>
          <p:cNvSpPr/>
          <p:nvPr/>
        </p:nvSpPr>
        <p:spPr>
          <a:xfrm>
            <a:off x="2045636" y="2092664"/>
            <a:ext cx="2999004" cy="1550155"/>
          </a:xfrm>
          <a:prstGeom prst="rect">
            <a:avLst/>
          </a:prstGeom>
          <a:solidFill>
            <a:schemeClr val="accent5">
              <a:lumMod val="40000"/>
              <a:lumOff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800" dirty="0">
                <a:solidFill>
                  <a:schemeClr val="tx1"/>
                </a:solidFill>
              </a:rPr>
              <a:t>Se recentrer sur un </a:t>
            </a:r>
            <a:r>
              <a:rPr lang="fr-FR" sz="1800" b="1" dirty="0">
                <a:solidFill>
                  <a:schemeClr val="tx1"/>
                </a:solidFill>
              </a:rPr>
              <a:t>diagnostic</a:t>
            </a:r>
            <a:r>
              <a:rPr lang="fr-FR" sz="1800" dirty="0">
                <a:solidFill>
                  <a:schemeClr val="tx1"/>
                </a:solidFill>
              </a:rPr>
              <a:t> </a:t>
            </a:r>
            <a:r>
              <a:rPr lang="fr-FR" sz="1800" b="1" dirty="0">
                <a:solidFill>
                  <a:schemeClr val="tx1"/>
                </a:solidFill>
              </a:rPr>
              <a:t>plus</a:t>
            </a:r>
            <a:r>
              <a:rPr lang="fr-FR" sz="1800" dirty="0">
                <a:solidFill>
                  <a:schemeClr val="tx1"/>
                </a:solidFill>
              </a:rPr>
              <a:t> </a:t>
            </a:r>
            <a:r>
              <a:rPr lang="fr-FR" sz="1800" b="1" dirty="0">
                <a:solidFill>
                  <a:schemeClr val="tx1"/>
                </a:solidFill>
              </a:rPr>
              <a:t>court</a:t>
            </a:r>
            <a:r>
              <a:rPr lang="fr-FR" sz="1800" dirty="0">
                <a:solidFill>
                  <a:schemeClr val="tx1"/>
                </a:solidFill>
              </a:rPr>
              <a:t> et plus </a:t>
            </a:r>
            <a:r>
              <a:rPr lang="fr-FR" sz="1800" b="1" dirty="0">
                <a:solidFill>
                  <a:schemeClr val="tx1"/>
                </a:solidFill>
              </a:rPr>
              <a:t>efficace</a:t>
            </a:r>
          </a:p>
        </p:txBody>
      </p:sp>
      <p:sp>
        <p:nvSpPr>
          <p:cNvPr id="9" name="ZoneTexte 10">
            <a:extLst>
              <a:ext uri="{FF2B5EF4-FFF2-40B4-BE49-F238E27FC236}">
                <a16:creationId xmlns:a16="http://schemas.microsoft.com/office/drawing/2014/main" id="{C49EA1B5-A4D8-4F41-A444-40E6F867244E}"/>
              </a:ext>
            </a:extLst>
          </p:cNvPr>
          <p:cNvSpPr txBox="1"/>
          <p:nvPr/>
        </p:nvSpPr>
        <p:spPr>
          <a:xfrm>
            <a:off x="2046514" y="3903364"/>
            <a:ext cx="2995723" cy="2062103"/>
          </a:xfrm>
          <a:prstGeom prst="rect">
            <a:avLst/>
          </a:prstGeom>
          <a:noFill/>
        </p:spPr>
        <p:txBody>
          <a:bodyPr wrap="square" rtlCol="0">
            <a:spAutoFit/>
          </a:bodyPr>
          <a:lstStyle/>
          <a:p>
            <a:pPr defTabSz="982688"/>
            <a:r>
              <a:rPr lang="fr-FR" sz="1600" dirty="0">
                <a:solidFill>
                  <a:srgbClr val="545457"/>
                </a:solidFill>
                <a:latin typeface="+mj-lt"/>
              </a:rPr>
              <a:t>Diagnostic plus court avec moins d’acteurs impliqués et une plus grande flexibilité entre les sujets :</a:t>
            </a:r>
          </a:p>
          <a:p>
            <a:pPr defTabSz="982688"/>
            <a:endParaRPr lang="fr-FR" sz="1600" i="1" dirty="0">
              <a:solidFill>
                <a:srgbClr val="545457"/>
              </a:solidFill>
              <a:latin typeface="+mj-lt"/>
            </a:endParaRPr>
          </a:p>
          <a:p>
            <a:pPr defTabSz="982688"/>
            <a:r>
              <a:rPr lang="fr-FR" sz="1600" i="1" dirty="0">
                <a:solidFill>
                  <a:srgbClr val="545457"/>
                </a:solidFill>
                <a:latin typeface="+mj-lt"/>
              </a:rPr>
              <a:t>Ex: 1-2 seul consultants permettant de traiter l’ensemble des axes et intervention d’un expert au besoin </a:t>
            </a:r>
          </a:p>
        </p:txBody>
      </p:sp>
      <p:sp>
        <p:nvSpPr>
          <p:cNvPr id="12" name="Rectangle 11">
            <a:extLst>
              <a:ext uri="{FF2B5EF4-FFF2-40B4-BE49-F238E27FC236}">
                <a16:creationId xmlns:a16="http://schemas.microsoft.com/office/drawing/2014/main" id="{36939A1D-3D2C-4B05-9A41-D6B288F7756C}"/>
              </a:ext>
            </a:extLst>
          </p:cNvPr>
          <p:cNvSpPr/>
          <p:nvPr/>
        </p:nvSpPr>
        <p:spPr>
          <a:xfrm>
            <a:off x="6022928" y="2092664"/>
            <a:ext cx="2999004" cy="1550155"/>
          </a:xfrm>
          <a:prstGeom prst="rect">
            <a:avLst/>
          </a:prstGeom>
          <a:solidFill>
            <a:schemeClr val="accent5">
              <a:lumMod val="40000"/>
              <a:lumOff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800" dirty="0">
                <a:solidFill>
                  <a:schemeClr val="tx1"/>
                </a:solidFill>
              </a:rPr>
              <a:t>Faciliter </a:t>
            </a:r>
            <a:r>
              <a:rPr lang="fr-FR" sz="1800" b="1" dirty="0">
                <a:solidFill>
                  <a:schemeClr val="tx1"/>
                </a:solidFill>
              </a:rPr>
              <a:t>l’accompagnement</a:t>
            </a:r>
            <a:r>
              <a:rPr lang="fr-FR" sz="1800" dirty="0">
                <a:solidFill>
                  <a:schemeClr val="tx1"/>
                </a:solidFill>
              </a:rPr>
              <a:t> des </a:t>
            </a:r>
            <a:r>
              <a:rPr lang="fr-FR" sz="1800" b="1" dirty="0">
                <a:solidFill>
                  <a:schemeClr val="tx1"/>
                </a:solidFill>
              </a:rPr>
              <a:t>transformations</a:t>
            </a:r>
            <a:r>
              <a:rPr lang="fr-FR" sz="1800" dirty="0">
                <a:solidFill>
                  <a:schemeClr val="tx1"/>
                </a:solidFill>
              </a:rPr>
              <a:t> pour les entreprises</a:t>
            </a:r>
          </a:p>
        </p:txBody>
      </p:sp>
      <p:sp>
        <p:nvSpPr>
          <p:cNvPr id="13" name="ZoneTexte 12">
            <a:extLst>
              <a:ext uri="{FF2B5EF4-FFF2-40B4-BE49-F238E27FC236}">
                <a16:creationId xmlns:a16="http://schemas.microsoft.com/office/drawing/2014/main" id="{E1C1F1E5-51DB-4945-B15F-8D30DE62EBAF}"/>
              </a:ext>
            </a:extLst>
          </p:cNvPr>
          <p:cNvSpPr txBox="1"/>
          <p:nvPr/>
        </p:nvSpPr>
        <p:spPr>
          <a:xfrm>
            <a:off x="6022928" y="3903364"/>
            <a:ext cx="2995723" cy="3046988"/>
          </a:xfrm>
          <a:prstGeom prst="rect">
            <a:avLst/>
          </a:prstGeom>
          <a:noFill/>
        </p:spPr>
        <p:txBody>
          <a:bodyPr wrap="square" rtlCol="0">
            <a:spAutoFit/>
          </a:bodyPr>
          <a:lstStyle/>
          <a:p>
            <a:pPr defTabSz="982688"/>
            <a:r>
              <a:rPr lang="fr-FR" sz="1600" dirty="0">
                <a:solidFill>
                  <a:srgbClr val="545457"/>
                </a:solidFill>
                <a:latin typeface="+mj-lt"/>
              </a:rPr>
              <a:t>Permettre</a:t>
            </a:r>
            <a:r>
              <a:rPr lang="fr-FR" sz="1600" b="1" dirty="0">
                <a:solidFill>
                  <a:srgbClr val="545457"/>
                </a:solidFill>
                <a:latin typeface="+mj-lt"/>
              </a:rPr>
              <a:t> d’enclencher </a:t>
            </a:r>
            <a:r>
              <a:rPr lang="fr-FR" sz="1600" dirty="0">
                <a:solidFill>
                  <a:srgbClr val="545457"/>
                </a:solidFill>
                <a:latin typeface="+mj-lt"/>
              </a:rPr>
              <a:t>très</a:t>
            </a:r>
            <a:r>
              <a:rPr lang="fr-FR" sz="1600" b="1" dirty="0">
                <a:solidFill>
                  <a:srgbClr val="545457"/>
                </a:solidFill>
                <a:latin typeface="+mj-lt"/>
              </a:rPr>
              <a:t> rapidement </a:t>
            </a:r>
            <a:r>
              <a:rPr lang="fr-FR" sz="1600" dirty="0">
                <a:solidFill>
                  <a:srgbClr val="545457"/>
                </a:solidFill>
                <a:latin typeface="+mj-lt"/>
              </a:rPr>
              <a:t>sur un </a:t>
            </a:r>
            <a:r>
              <a:rPr lang="fr-FR" sz="1600" b="1" dirty="0">
                <a:solidFill>
                  <a:srgbClr val="545457"/>
                </a:solidFill>
                <a:latin typeface="+mj-lt"/>
              </a:rPr>
              <a:t>accompagnement light </a:t>
            </a:r>
            <a:r>
              <a:rPr lang="fr-FR" sz="1600" dirty="0">
                <a:solidFill>
                  <a:srgbClr val="545457"/>
                </a:solidFill>
                <a:latin typeface="+mj-lt"/>
              </a:rPr>
              <a:t>des entreprises à la suite du diagnostic sur les problématiques issues du diagnostic :</a:t>
            </a:r>
          </a:p>
          <a:p>
            <a:pPr marL="285750" indent="-285750" defTabSz="982688">
              <a:buFont typeface="Arial" panose="020B0604020202020204" pitchFamily="34" charset="0"/>
              <a:buChar char="•"/>
            </a:pPr>
            <a:r>
              <a:rPr lang="fr-FR" sz="1600" dirty="0">
                <a:solidFill>
                  <a:srgbClr val="545457"/>
                </a:solidFill>
                <a:latin typeface="+mj-lt"/>
              </a:rPr>
              <a:t>Réalisation ACV</a:t>
            </a:r>
          </a:p>
          <a:p>
            <a:pPr marL="285750" indent="-285750" defTabSz="982688">
              <a:buFont typeface="Arial" panose="020B0604020202020204" pitchFamily="34" charset="0"/>
              <a:buChar char="•"/>
            </a:pPr>
            <a:r>
              <a:rPr lang="fr-FR" sz="1600" dirty="0">
                <a:solidFill>
                  <a:srgbClr val="545457"/>
                </a:solidFill>
                <a:latin typeface="+mj-lt"/>
              </a:rPr>
              <a:t>Accompagnement structuration outils « </a:t>
            </a:r>
            <a:r>
              <a:rPr lang="fr-FR" sz="1600" dirty="0" err="1">
                <a:solidFill>
                  <a:srgbClr val="545457"/>
                </a:solidFill>
                <a:latin typeface="+mj-lt"/>
              </a:rPr>
              <a:t>lean</a:t>
            </a:r>
            <a:r>
              <a:rPr lang="fr-FR" sz="1600" dirty="0">
                <a:solidFill>
                  <a:srgbClr val="545457"/>
                </a:solidFill>
                <a:latin typeface="+mj-lt"/>
              </a:rPr>
              <a:t> »</a:t>
            </a:r>
          </a:p>
          <a:p>
            <a:pPr marL="285750" indent="-285750" defTabSz="982688">
              <a:buFont typeface="Arial" panose="020B0604020202020204" pitchFamily="34" charset="0"/>
              <a:buChar char="•"/>
            </a:pPr>
            <a:r>
              <a:rPr lang="fr-FR" sz="1600" dirty="0">
                <a:solidFill>
                  <a:srgbClr val="545457"/>
                </a:solidFill>
                <a:latin typeface="+mj-lt"/>
              </a:rPr>
              <a:t>Accompagnement rédaction </a:t>
            </a:r>
            <a:r>
              <a:rPr lang="fr-FR" sz="1600" dirty="0" err="1">
                <a:solidFill>
                  <a:srgbClr val="545457"/>
                </a:solidFill>
                <a:latin typeface="+mj-lt"/>
              </a:rPr>
              <a:t>CdC</a:t>
            </a:r>
            <a:r>
              <a:rPr lang="fr-FR" sz="1600" dirty="0">
                <a:solidFill>
                  <a:srgbClr val="545457"/>
                </a:solidFill>
                <a:latin typeface="+mj-lt"/>
              </a:rPr>
              <a:t> numérique </a:t>
            </a:r>
          </a:p>
          <a:p>
            <a:pPr marL="285750" indent="-285750" defTabSz="982688">
              <a:buFont typeface="Arial" panose="020B0604020202020204" pitchFamily="34" charset="0"/>
              <a:buChar char="•"/>
            </a:pPr>
            <a:r>
              <a:rPr lang="fr-FR" sz="1600" dirty="0">
                <a:solidFill>
                  <a:srgbClr val="545457"/>
                </a:solidFill>
                <a:latin typeface="+mj-lt"/>
              </a:rPr>
              <a:t>…</a:t>
            </a:r>
          </a:p>
        </p:txBody>
      </p:sp>
      <p:pic>
        <p:nvPicPr>
          <p:cNvPr id="23" name="Graphique 22" descr="Drapeau de course avec un remplissage uni">
            <a:extLst>
              <a:ext uri="{FF2B5EF4-FFF2-40B4-BE49-F238E27FC236}">
                <a16:creationId xmlns:a16="http://schemas.microsoft.com/office/drawing/2014/main" id="{0EE0548E-CCA9-4A73-AA87-B8E2623A85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721400" y="1203936"/>
            <a:ext cx="796438" cy="796438"/>
          </a:xfrm>
          <a:prstGeom prst="rect">
            <a:avLst/>
          </a:prstGeom>
        </p:spPr>
      </p:pic>
      <p:pic>
        <p:nvPicPr>
          <p:cNvPr id="25" name="Graphique 24" descr="Poignée de main avec un remplissage uni">
            <a:extLst>
              <a:ext uri="{FF2B5EF4-FFF2-40B4-BE49-F238E27FC236}">
                <a16:creationId xmlns:a16="http://schemas.microsoft.com/office/drawing/2014/main" id="{D1B048D5-3D1C-40C6-81E6-9A16E2CC21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046582" y="1181187"/>
            <a:ext cx="796438" cy="796438"/>
          </a:xfrm>
          <a:prstGeom prst="rect">
            <a:avLst/>
          </a:prstGeom>
        </p:spPr>
      </p:pic>
      <p:sp>
        <p:nvSpPr>
          <p:cNvPr id="10" name="ZoneTexte 10">
            <a:extLst>
              <a:ext uri="{FF2B5EF4-FFF2-40B4-BE49-F238E27FC236}">
                <a16:creationId xmlns:a16="http://schemas.microsoft.com/office/drawing/2014/main" id="{80E1C6EF-CF6C-C6B1-0EF5-366A7F06C68F}"/>
              </a:ext>
            </a:extLst>
          </p:cNvPr>
          <p:cNvSpPr txBox="1"/>
          <p:nvPr/>
        </p:nvSpPr>
        <p:spPr>
          <a:xfrm>
            <a:off x="8371114" y="853235"/>
            <a:ext cx="2155372" cy="338554"/>
          </a:xfrm>
          <a:prstGeom prst="rect">
            <a:avLst/>
          </a:prstGeom>
          <a:noFill/>
        </p:spPr>
        <p:txBody>
          <a:bodyPr wrap="square" rtlCol="0">
            <a:spAutoFit/>
          </a:bodyPr>
          <a:lstStyle/>
          <a:p>
            <a:pPr algn="ctr" defTabSz="982688"/>
            <a:r>
              <a:rPr lang="fr-FR" sz="1600" b="1" dirty="0">
                <a:solidFill>
                  <a:srgbClr val="FF0000"/>
                </a:solidFill>
                <a:latin typeface="+mj-lt"/>
              </a:rPr>
              <a:t>POUR DISCUSSION</a:t>
            </a:r>
            <a:endParaRPr lang="fr-FR" sz="1600" b="1" i="1" dirty="0">
              <a:solidFill>
                <a:srgbClr val="FF0000"/>
              </a:solidFill>
              <a:latin typeface="+mj-lt"/>
            </a:endParaRPr>
          </a:p>
        </p:txBody>
      </p:sp>
      <p:cxnSp>
        <p:nvCxnSpPr>
          <p:cNvPr id="20" name="Connecteur droit 19">
            <a:extLst>
              <a:ext uri="{FF2B5EF4-FFF2-40B4-BE49-F238E27FC236}">
                <a16:creationId xmlns:a16="http://schemas.microsoft.com/office/drawing/2014/main" id="{E0E96CC4-EC00-6F05-E3D7-E7E3B8486690}"/>
              </a:ext>
            </a:extLst>
          </p:cNvPr>
          <p:cNvCxnSpPr/>
          <p:nvPr/>
        </p:nvCxnSpPr>
        <p:spPr>
          <a:xfrm>
            <a:off x="8371114" y="853235"/>
            <a:ext cx="21553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6F07C5D3-7FDD-2185-06C3-DD8E1186DD73}"/>
              </a:ext>
            </a:extLst>
          </p:cNvPr>
          <p:cNvCxnSpPr/>
          <p:nvPr/>
        </p:nvCxnSpPr>
        <p:spPr>
          <a:xfrm>
            <a:off x="8371114" y="1181187"/>
            <a:ext cx="21553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6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t>Merci à tous</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34</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p:txBody>
          <a:bodyPr/>
          <a:lstStyle/>
          <a:p>
            <a:r>
              <a:rPr lang="fr-FR"/>
              <a:t>Source : OPEO</a:t>
            </a:r>
          </a:p>
          <a:p>
            <a:endParaRPr lang="fr-FR"/>
          </a:p>
        </p:txBody>
      </p:sp>
      <p:sp>
        <p:nvSpPr>
          <p:cNvPr id="4" name="Ellipse 3">
            <a:extLst>
              <a:ext uri="{FF2B5EF4-FFF2-40B4-BE49-F238E27FC236}">
                <a16:creationId xmlns:a16="http://schemas.microsoft.com/office/drawing/2014/main" id="{CDED7D85-5874-496C-AC92-47E6CB74A0FC}"/>
              </a:ext>
            </a:extLst>
          </p:cNvPr>
          <p:cNvSpPr/>
          <p:nvPr/>
        </p:nvSpPr>
        <p:spPr>
          <a:xfrm>
            <a:off x="4089224" y="2521759"/>
            <a:ext cx="2232562" cy="2079842"/>
          </a:xfrm>
          <a:prstGeom prst="ellipse">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6000">
                <a:solidFill>
                  <a:schemeClr val="tx1"/>
                </a:solidFill>
              </a:rPr>
              <a:t>?</a:t>
            </a:r>
          </a:p>
        </p:txBody>
      </p:sp>
    </p:spTree>
    <p:extLst>
      <p:ext uri="{BB962C8B-B14F-4D97-AF65-F5344CB8AC3E}">
        <p14:creationId xmlns:p14="http://schemas.microsoft.com/office/powerpoint/2010/main" val="2982811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916A064-934C-4183-9182-023B339947B8}"/>
              </a:ext>
            </a:extLst>
          </p:cNvPr>
          <p:cNvSpPr>
            <a:spLocks noGrp="1"/>
          </p:cNvSpPr>
          <p:nvPr>
            <p:ph type="sldNum" sz="quarter" idx="12"/>
          </p:nvPr>
        </p:nvSpPr>
        <p:spPr/>
        <p:txBody>
          <a:bodyPr/>
          <a:lstStyle/>
          <a:p>
            <a:r>
              <a:rPr lang="fr-FR"/>
              <a:t> |</a:t>
            </a:r>
            <a:fld id="{4969B8F2-8271-492B-A14C-9EA29D0133EC}" type="slidenum">
              <a:rPr lang="fr-FR" smtClean="0"/>
              <a:pPr/>
              <a:t>35</a:t>
            </a:fld>
            <a:endParaRPr lang="fr-FR"/>
          </a:p>
        </p:txBody>
      </p:sp>
      <p:sp>
        <p:nvSpPr>
          <p:cNvPr id="6" name="Rectangle 5">
            <a:extLst>
              <a:ext uri="{FF2B5EF4-FFF2-40B4-BE49-F238E27FC236}">
                <a16:creationId xmlns:a16="http://schemas.microsoft.com/office/drawing/2014/main" id="{FFBF89F6-D83A-47C5-AF4A-6799BAEE4FC7}"/>
              </a:ext>
            </a:extLst>
          </p:cNvPr>
          <p:cNvSpPr/>
          <p:nvPr/>
        </p:nvSpPr>
        <p:spPr>
          <a:xfrm>
            <a:off x="3538204" y="4528145"/>
            <a:ext cx="4148075" cy="27246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72838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239AC75-CA6F-EE6E-8F90-8540D256A9C9}"/>
              </a:ext>
            </a:extLst>
          </p:cNvPr>
          <p:cNvPicPr>
            <a:picLocks noChangeAspect="1"/>
          </p:cNvPicPr>
          <p:nvPr/>
        </p:nvPicPr>
        <p:blipFill rotWithShape="1">
          <a:blip r:embed="rId2"/>
          <a:srcRect l="27019"/>
          <a:stretch/>
        </p:blipFill>
        <p:spPr>
          <a:xfrm>
            <a:off x="1962789" y="1909374"/>
            <a:ext cx="4798581" cy="4181608"/>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Stratégie GLOBALE </a:t>
            </a:r>
            <a:r>
              <a:rPr lang="fr-FR"/>
              <a:t>| les nouvelles technologies et le digital sont perçues comme un réel axe d’évolution des entreprises dans leur stratégie</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36</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217468" y="2274900"/>
            <a:ext cx="3215883" cy="3293209"/>
          </a:xfrm>
          <a:prstGeom prst="rect">
            <a:avLst/>
          </a:prstGeom>
          <a:noFill/>
        </p:spPr>
        <p:txBody>
          <a:bodyPr wrap="square" rtlCol="0">
            <a:spAutoFit/>
          </a:bodyPr>
          <a:lstStyle/>
          <a:p>
            <a:pPr defTabSz="982688"/>
            <a:r>
              <a:rPr lang="fr-FR" sz="1600" dirty="0">
                <a:solidFill>
                  <a:srgbClr val="545457"/>
                </a:solidFill>
                <a:latin typeface="+mj-lt"/>
              </a:rPr>
              <a:t>Sur l’axe stratégique de l’entreprise, les principaux enjeux relevés concernent 2 dimensions :</a:t>
            </a:r>
          </a:p>
          <a:p>
            <a:pPr marL="285750" indent="-285750" defTabSz="982688">
              <a:buFontTx/>
              <a:buChar char="-"/>
            </a:pPr>
            <a:r>
              <a:rPr lang="fr-FR" sz="1600" dirty="0">
                <a:solidFill>
                  <a:srgbClr val="545457"/>
                </a:solidFill>
                <a:latin typeface="+mj-lt"/>
              </a:rPr>
              <a:t>La volonté pour la Direction de faire évoluer l’entreprise en rupture par rapport aux années précédentes (sujets business model, environnemental, numérique…)</a:t>
            </a:r>
          </a:p>
          <a:p>
            <a:pPr marL="285750" indent="-285750" defTabSz="982688">
              <a:buFontTx/>
              <a:buChar char="-"/>
            </a:pPr>
            <a:r>
              <a:rPr lang="fr-FR" sz="1600" dirty="0">
                <a:solidFill>
                  <a:srgbClr val="545457"/>
                </a:solidFill>
                <a:latin typeface="+mj-lt"/>
              </a:rPr>
              <a:t>La digitalisation et les nouvelles technologies comme éléments facilitateurs du développement de l’entreprise</a:t>
            </a: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302787" y="4002882"/>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3"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8" cstate="email">
              <a:alphaModFix/>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grpSp>
        <p:nvGrpSpPr>
          <p:cNvPr id="55" name="Groupe 54">
            <a:extLst>
              <a:ext uri="{FF2B5EF4-FFF2-40B4-BE49-F238E27FC236}">
                <a16:creationId xmlns:a16="http://schemas.microsoft.com/office/drawing/2014/main" id="{BD6DB48F-E036-4861-82FB-3E4DF68BC218}"/>
              </a:ext>
            </a:extLst>
          </p:cNvPr>
          <p:cNvGrpSpPr/>
          <p:nvPr userDrawn="1"/>
        </p:nvGrpSpPr>
        <p:grpSpPr>
          <a:xfrm>
            <a:off x="9925771" y="686764"/>
            <a:ext cx="539392" cy="748961"/>
            <a:chOff x="6089198" y="5609116"/>
            <a:chExt cx="534051" cy="748961"/>
          </a:xfrm>
        </p:grpSpPr>
        <p:sp>
          <p:nvSpPr>
            <p:cNvPr id="56" name="Rectangle 55">
              <a:extLst>
                <a:ext uri="{FF2B5EF4-FFF2-40B4-BE49-F238E27FC236}">
                  <a16:creationId xmlns:a16="http://schemas.microsoft.com/office/drawing/2014/main" id="{2B7E9E44-8E89-4F6E-9BBB-268BEC7034D9}"/>
                </a:ext>
              </a:extLst>
            </p:cNvPr>
            <p:cNvSpPr/>
            <p:nvPr/>
          </p:nvSpPr>
          <p:spPr>
            <a:xfrm>
              <a:off x="6089198" y="5728162"/>
              <a:ext cx="534051" cy="480904"/>
            </a:xfrm>
            <a:prstGeom prst="rect">
              <a:avLst/>
            </a:prstGeom>
            <a:solidFill>
              <a:schemeClr val="bg1">
                <a:lumMod val="95000"/>
              </a:schemeClr>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57" name="Google Shape;376;p29">
              <a:extLst>
                <a:ext uri="{FF2B5EF4-FFF2-40B4-BE49-F238E27FC236}">
                  <a16:creationId xmlns:a16="http://schemas.microsoft.com/office/drawing/2014/main" id="{E20F99C3-F513-4FA1-8A0E-7D31868FF929}"/>
                </a:ext>
              </a:extLst>
            </p:cNvPr>
            <p:cNvPicPr preferRelativeResize="0"/>
            <p:nvPr userDrawn="1"/>
          </p:nvPicPr>
          <p:blipFill rotWithShape="1">
            <a:blip r:embed="rId10" cstate="print">
              <a:alphaModFix/>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r="55355"/>
            <a:stretch/>
          </p:blipFill>
          <p:spPr>
            <a:xfrm>
              <a:off x="6204140" y="5609116"/>
              <a:ext cx="330668" cy="748961"/>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386944" y="1167617"/>
            <a:ext cx="7308266" cy="461665"/>
          </a:xfrm>
          <a:prstGeom prst="rect">
            <a:avLst/>
          </a:prstGeom>
          <a:noFill/>
        </p:spPr>
        <p:txBody>
          <a:bodyPr wrap="square" rtlCol="0">
            <a:spAutoFit/>
          </a:bodyPr>
          <a:lstStyle/>
          <a:p>
            <a:r>
              <a:rPr lang="fr-FR" sz="1200" b="1"/>
              <a:t>Notes enjeu (moyenne par sous-dimension de l’axe stratégie globale)</a:t>
            </a:r>
          </a:p>
          <a:p>
            <a:r>
              <a:rPr lang="fr-FR" sz="1200" b="1"/>
              <a:t>Note enjeu de 1 (faible) à 4 (fort)</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481945" y="1385239"/>
            <a:ext cx="6144486" cy="0"/>
          </a:xfrm>
          <a:prstGeom prst="line">
            <a:avLst/>
          </a:prstGeom>
        </p:spPr>
        <p:style>
          <a:lnRef idx="1">
            <a:schemeClr val="accent1"/>
          </a:lnRef>
          <a:fillRef idx="0">
            <a:schemeClr val="accent1"/>
          </a:fillRef>
          <a:effectRef idx="0">
            <a:schemeClr val="accent1"/>
          </a:effectRef>
          <a:fontRef idx="minor">
            <a:schemeClr val="tx1"/>
          </a:fontRef>
        </p:style>
      </p:cxnSp>
      <p:sp>
        <p:nvSpPr>
          <p:cNvPr id="75" name="Pentagon 17">
            <a:extLst>
              <a:ext uri="{FF2B5EF4-FFF2-40B4-BE49-F238E27FC236}">
                <a16:creationId xmlns:a16="http://schemas.microsoft.com/office/drawing/2014/main" id="{2FEE6911-2E5E-4569-ABE2-CA021C6192F9}"/>
              </a:ext>
            </a:extLst>
          </p:cNvPr>
          <p:cNvSpPr/>
          <p:nvPr/>
        </p:nvSpPr>
        <p:spPr>
          <a:xfrm>
            <a:off x="339477" y="2510564"/>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dirty="0">
                <a:solidFill>
                  <a:schemeClr val="accent1"/>
                </a:solidFill>
              </a:rPr>
              <a:t>Digitalisation et nouvelles technologies</a:t>
            </a:r>
          </a:p>
        </p:txBody>
      </p:sp>
      <p:sp>
        <p:nvSpPr>
          <p:cNvPr id="76" name="Pentagon 17">
            <a:extLst>
              <a:ext uri="{FF2B5EF4-FFF2-40B4-BE49-F238E27FC236}">
                <a16:creationId xmlns:a16="http://schemas.microsoft.com/office/drawing/2014/main" id="{3BB851B7-29E3-414E-BD80-0CD0F952549A}"/>
              </a:ext>
            </a:extLst>
          </p:cNvPr>
          <p:cNvSpPr/>
          <p:nvPr/>
        </p:nvSpPr>
        <p:spPr>
          <a:xfrm>
            <a:off x="339477" y="1941064"/>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dirty="0">
                <a:solidFill>
                  <a:schemeClr val="accent1"/>
                </a:solidFill>
              </a:rPr>
              <a:t>Volonté de la direction de faire évoluer l’entreprise en rupture</a:t>
            </a:r>
          </a:p>
        </p:txBody>
      </p:sp>
      <p:sp>
        <p:nvSpPr>
          <p:cNvPr id="77" name="Pentagon 17">
            <a:extLst>
              <a:ext uri="{FF2B5EF4-FFF2-40B4-BE49-F238E27FC236}">
                <a16:creationId xmlns:a16="http://schemas.microsoft.com/office/drawing/2014/main" id="{0FDB74AE-8854-47BA-B26D-505A7D4F3664}"/>
              </a:ext>
            </a:extLst>
          </p:cNvPr>
          <p:cNvSpPr/>
          <p:nvPr/>
        </p:nvSpPr>
        <p:spPr>
          <a:xfrm>
            <a:off x="339477" y="3649565"/>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dirty="0">
                <a:solidFill>
                  <a:schemeClr val="accent1"/>
                </a:solidFill>
              </a:rPr>
              <a:t>Pertinence outil industriel face aux enjeux</a:t>
            </a:r>
          </a:p>
        </p:txBody>
      </p:sp>
      <p:sp>
        <p:nvSpPr>
          <p:cNvPr id="99" name="Pentagon 17">
            <a:extLst>
              <a:ext uri="{FF2B5EF4-FFF2-40B4-BE49-F238E27FC236}">
                <a16:creationId xmlns:a16="http://schemas.microsoft.com/office/drawing/2014/main" id="{C5A4FCA4-BD56-4526-9EA6-0E49F3B84681}"/>
              </a:ext>
            </a:extLst>
          </p:cNvPr>
          <p:cNvSpPr/>
          <p:nvPr/>
        </p:nvSpPr>
        <p:spPr>
          <a:xfrm>
            <a:off x="339477" y="3080064"/>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Besoin de mener à bien des projets stratégiques</a:t>
            </a:r>
          </a:p>
        </p:txBody>
      </p:sp>
      <p:sp>
        <p:nvSpPr>
          <p:cNvPr id="100" name="Pentagon 17">
            <a:extLst>
              <a:ext uri="{FF2B5EF4-FFF2-40B4-BE49-F238E27FC236}">
                <a16:creationId xmlns:a16="http://schemas.microsoft.com/office/drawing/2014/main" id="{89BBFC61-43DC-48B9-B65B-9DEBFA2469FD}"/>
              </a:ext>
            </a:extLst>
          </p:cNvPr>
          <p:cNvSpPr/>
          <p:nvPr/>
        </p:nvSpPr>
        <p:spPr>
          <a:xfrm>
            <a:off x="339477" y="4219065"/>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Besoin d’évolution du modèle d’affaire</a:t>
            </a:r>
          </a:p>
        </p:txBody>
      </p:sp>
      <p:sp>
        <p:nvSpPr>
          <p:cNvPr id="102" name="Pentagon 17">
            <a:extLst>
              <a:ext uri="{FF2B5EF4-FFF2-40B4-BE49-F238E27FC236}">
                <a16:creationId xmlns:a16="http://schemas.microsoft.com/office/drawing/2014/main" id="{809B07B3-3B37-4680-A4B3-85B18E9B01EA}"/>
              </a:ext>
            </a:extLst>
          </p:cNvPr>
          <p:cNvSpPr/>
          <p:nvPr/>
        </p:nvSpPr>
        <p:spPr>
          <a:xfrm>
            <a:off x="339477" y="5358067"/>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Besoin d’évolution de la conception produit</a:t>
            </a:r>
          </a:p>
        </p:txBody>
      </p:sp>
      <p:sp>
        <p:nvSpPr>
          <p:cNvPr id="103" name="Pentagon 17">
            <a:extLst>
              <a:ext uri="{FF2B5EF4-FFF2-40B4-BE49-F238E27FC236}">
                <a16:creationId xmlns:a16="http://schemas.microsoft.com/office/drawing/2014/main" id="{E9D279C4-99BB-46C4-9724-3A8F9F579B2A}"/>
              </a:ext>
            </a:extLst>
          </p:cNvPr>
          <p:cNvSpPr/>
          <p:nvPr/>
        </p:nvSpPr>
        <p:spPr>
          <a:xfrm>
            <a:off x="339477" y="4788565"/>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Partenariats à créer pour évoluer</a:t>
            </a:r>
          </a:p>
        </p:txBody>
      </p:sp>
    </p:spTree>
    <p:extLst>
      <p:ext uri="{BB962C8B-B14F-4D97-AF65-F5344CB8AC3E}">
        <p14:creationId xmlns:p14="http://schemas.microsoft.com/office/powerpoint/2010/main" val="3366191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Stratégie GLOBALE </a:t>
            </a:r>
            <a:r>
              <a:rPr lang="fr-FR"/>
              <a:t>| les enjeux liés à l’évolution des stratégies d’entreprises sont globalement plus forts pour les entreprises de taille importantes</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37</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217468" y="2274900"/>
            <a:ext cx="3215883" cy="3293209"/>
          </a:xfrm>
          <a:prstGeom prst="rect">
            <a:avLst/>
          </a:prstGeom>
          <a:noFill/>
        </p:spPr>
        <p:txBody>
          <a:bodyPr wrap="square" rtlCol="0">
            <a:spAutoFit/>
          </a:bodyPr>
          <a:lstStyle/>
          <a:p>
            <a:pPr defTabSz="982688"/>
            <a:r>
              <a:rPr lang="fr-FR" sz="1600" dirty="0">
                <a:solidFill>
                  <a:srgbClr val="545457"/>
                </a:solidFill>
                <a:latin typeface="+mj-lt"/>
              </a:rPr>
              <a:t>Les 2 enjeux principaux sur cette dimensions (digitalisation et les nouvelles technologies ;  volonté pour la Direction de faire évoluer l’entreprise en rupture par rapport aux années précédentes) restent valables pour toutes les tailles d’entreprise</a:t>
            </a:r>
          </a:p>
          <a:p>
            <a:pPr defTabSz="982688"/>
            <a:endParaRPr lang="fr-FR" sz="1600" dirty="0">
              <a:solidFill>
                <a:srgbClr val="545457"/>
              </a:solidFill>
              <a:latin typeface="+mj-lt"/>
            </a:endParaRPr>
          </a:p>
          <a:p>
            <a:pPr defTabSz="982688"/>
            <a:r>
              <a:rPr lang="fr-FR" sz="1600" dirty="0">
                <a:solidFill>
                  <a:srgbClr val="545457"/>
                </a:solidFill>
                <a:latin typeface="+mj-lt"/>
              </a:rPr>
              <a:t>A noter, des enjeux plus forts sur l’axe stratégie pour les entreprises les plus grandes (plus de 250 personnes)</a:t>
            </a: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457476" y="3991247"/>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2"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4" cstate="email">
              <a:alphaModFix/>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7" cstate="email">
              <a:alphaModFix/>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grpSp>
        <p:nvGrpSpPr>
          <p:cNvPr id="55" name="Groupe 54">
            <a:extLst>
              <a:ext uri="{FF2B5EF4-FFF2-40B4-BE49-F238E27FC236}">
                <a16:creationId xmlns:a16="http://schemas.microsoft.com/office/drawing/2014/main" id="{BD6DB48F-E036-4861-82FB-3E4DF68BC218}"/>
              </a:ext>
            </a:extLst>
          </p:cNvPr>
          <p:cNvGrpSpPr/>
          <p:nvPr userDrawn="1"/>
        </p:nvGrpSpPr>
        <p:grpSpPr>
          <a:xfrm>
            <a:off x="9925771" y="686764"/>
            <a:ext cx="539392" cy="748961"/>
            <a:chOff x="6089198" y="5609116"/>
            <a:chExt cx="534051" cy="748961"/>
          </a:xfrm>
        </p:grpSpPr>
        <p:sp>
          <p:nvSpPr>
            <p:cNvPr id="56" name="Rectangle 55">
              <a:extLst>
                <a:ext uri="{FF2B5EF4-FFF2-40B4-BE49-F238E27FC236}">
                  <a16:creationId xmlns:a16="http://schemas.microsoft.com/office/drawing/2014/main" id="{2B7E9E44-8E89-4F6E-9BBB-268BEC7034D9}"/>
                </a:ext>
              </a:extLst>
            </p:cNvPr>
            <p:cNvSpPr/>
            <p:nvPr/>
          </p:nvSpPr>
          <p:spPr>
            <a:xfrm>
              <a:off x="6089198" y="5728162"/>
              <a:ext cx="534051" cy="480904"/>
            </a:xfrm>
            <a:prstGeom prst="rect">
              <a:avLst/>
            </a:prstGeom>
            <a:solidFill>
              <a:schemeClr val="bg1">
                <a:lumMod val="95000"/>
              </a:schemeClr>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57" name="Google Shape;376;p29">
              <a:extLst>
                <a:ext uri="{FF2B5EF4-FFF2-40B4-BE49-F238E27FC236}">
                  <a16:creationId xmlns:a16="http://schemas.microsoft.com/office/drawing/2014/main" id="{E20F99C3-F513-4FA1-8A0E-7D31868FF929}"/>
                </a:ext>
              </a:extLst>
            </p:cNvPr>
            <p:cNvPicPr preferRelativeResize="0"/>
            <p:nvPr userDrawn="1"/>
          </p:nvPicPr>
          <p:blipFill rotWithShape="1">
            <a:blip r:embed="rId9" cstate="print">
              <a:alphaModFix/>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r="55355"/>
            <a:stretch/>
          </p:blipFill>
          <p:spPr>
            <a:xfrm>
              <a:off x="6204140" y="5609116"/>
              <a:ext cx="330668" cy="748961"/>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282782" y="1406259"/>
            <a:ext cx="7308266" cy="461665"/>
          </a:xfrm>
          <a:prstGeom prst="rect">
            <a:avLst/>
          </a:prstGeom>
          <a:noFill/>
        </p:spPr>
        <p:txBody>
          <a:bodyPr wrap="square" rtlCol="0">
            <a:spAutoFit/>
          </a:bodyPr>
          <a:lstStyle/>
          <a:p>
            <a:r>
              <a:rPr lang="fr-FR" sz="1200" b="1"/>
              <a:t>Notes enjeu (moyenne par sous-dimension de l’axe stratégie globale) et par taille d’effectifs site</a:t>
            </a:r>
          </a:p>
          <a:p>
            <a:r>
              <a:rPr lang="fr-FR" sz="1200" b="1"/>
              <a:t>Note enjeu de 1 (faible) à 4 (fort)</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377783" y="1623881"/>
            <a:ext cx="6144486"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Pentagon 17">
            <a:extLst>
              <a:ext uri="{FF2B5EF4-FFF2-40B4-BE49-F238E27FC236}">
                <a16:creationId xmlns:a16="http://schemas.microsoft.com/office/drawing/2014/main" id="{519408E9-4899-4CD3-BBFB-71A00C9D7B7F}"/>
              </a:ext>
            </a:extLst>
          </p:cNvPr>
          <p:cNvSpPr/>
          <p:nvPr/>
        </p:nvSpPr>
        <p:spPr>
          <a:xfrm>
            <a:off x="339477" y="2758050"/>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Digitalisation et nouvelles technologies</a:t>
            </a:r>
          </a:p>
        </p:txBody>
      </p:sp>
      <p:sp>
        <p:nvSpPr>
          <p:cNvPr id="33" name="Pentagon 17">
            <a:extLst>
              <a:ext uri="{FF2B5EF4-FFF2-40B4-BE49-F238E27FC236}">
                <a16:creationId xmlns:a16="http://schemas.microsoft.com/office/drawing/2014/main" id="{541D64E9-F957-4322-89AA-24469D202F25}"/>
              </a:ext>
            </a:extLst>
          </p:cNvPr>
          <p:cNvSpPr/>
          <p:nvPr/>
        </p:nvSpPr>
        <p:spPr>
          <a:xfrm>
            <a:off x="339477" y="2184363"/>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dirty="0">
                <a:solidFill>
                  <a:schemeClr val="accent1"/>
                </a:solidFill>
              </a:rPr>
              <a:t>Volonté de la direction de faire évoluer l’entreprise en rupture</a:t>
            </a:r>
          </a:p>
        </p:txBody>
      </p:sp>
      <p:sp>
        <p:nvSpPr>
          <p:cNvPr id="34" name="Pentagon 17">
            <a:extLst>
              <a:ext uri="{FF2B5EF4-FFF2-40B4-BE49-F238E27FC236}">
                <a16:creationId xmlns:a16="http://schemas.microsoft.com/office/drawing/2014/main" id="{02E47F63-ECB9-4E5A-8297-3E94AD77E639}"/>
              </a:ext>
            </a:extLst>
          </p:cNvPr>
          <p:cNvSpPr/>
          <p:nvPr/>
        </p:nvSpPr>
        <p:spPr>
          <a:xfrm>
            <a:off x="339477" y="3905424"/>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dirty="0">
                <a:solidFill>
                  <a:schemeClr val="accent1"/>
                </a:solidFill>
              </a:rPr>
              <a:t>Pertinence outil industriel face aux enjeux</a:t>
            </a:r>
          </a:p>
        </p:txBody>
      </p:sp>
      <p:sp>
        <p:nvSpPr>
          <p:cNvPr id="35" name="Pentagon 17">
            <a:extLst>
              <a:ext uri="{FF2B5EF4-FFF2-40B4-BE49-F238E27FC236}">
                <a16:creationId xmlns:a16="http://schemas.microsoft.com/office/drawing/2014/main" id="{FBC96A5A-1E87-41A3-91FC-8E3B6044C35E}"/>
              </a:ext>
            </a:extLst>
          </p:cNvPr>
          <p:cNvSpPr/>
          <p:nvPr/>
        </p:nvSpPr>
        <p:spPr>
          <a:xfrm>
            <a:off x="339477" y="3331737"/>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Besoin de mener à bien des projets stratégiques</a:t>
            </a:r>
          </a:p>
        </p:txBody>
      </p:sp>
      <p:sp>
        <p:nvSpPr>
          <p:cNvPr id="36" name="Pentagon 17">
            <a:extLst>
              <a:ext uri="{FF2B5EF4-FFF2-40B4-BE49-F238E27FC236}">
                <a16:creationId xmlns:a16="http://schemas.microsoft.com/office/drawing/2014/main" id="{822B0B16-46A3-4A32-8DE6-162418F9A156}"/>
              </a:ext>
            </a:extLst>
          </p:cNvPr>
          <p:cNvSpPr/>
          <p:nvPr/>
        </p:nvSpPr>
        <p:spPr>
          <a:xfrm>
            <a:off x="339477" y="4479111"/>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Besoin d’évolution du modèle d’affaire</a:t>
            </a:r>
          </a:p>
        </p:txBody>
      </p:sp>
      <p:sp>
        <p:nvSpPr>
          <p:cNvPr id="37" name="Pentagon 17">
            <a:extLst>
              <a:ext uri="{FF2B5EF4-FFF2-40B4-BE49-F238E27FC236}">
                <a16:creationId xmlns:a16="http://schemas.microsoft.com/office/drawing/2014/main" id="{2FDFBC39-0BF5-4A88-9F94-320EA1E33C77}"/>
              </a:ext>
            </a:extLst>
          </p:cNvPr>
          <p:cNvSpPr/>
          <p:nvPr/>
        </p:nvSpPr>
        <p:spPr>
          <a:xfrm>
            <a:off x="339477" y="5052798"/>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Besoin d’évolution de la conception produit</a:t>
            </a:r>
          </a:p>
        </p:txBody>
      </p:sp>
      <p:sp>
        <p:nvSpPr>
          <p:cNvPr id="38" name="Pentagon 17">
            <a:extLst>
              <a:ext uri="{FF2B5EF4-FFF2-40B4-BE49-F238E27FC236}">
                <a16:creationId xmlns:a16="http://schemas.microsoft.com/office/drawing/2014/main" id="{FFD53034-FACE-4159-8999-A2F52DA1EC52}"/>
              </a:ext>
            </a:extLst>
          </p:cNvPr>
          <p:cNvSpPr/>
          <p:nvPr/>
        </p:nvSpPr>
        <p:spPr>
          <a:xfrm>
            <a:off x="339477" y="5626486"/>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dirty="0">
                <a:solidFill>
                  <a:schemeClr val="accent1"/>
                </a:solidFill>
              </a:rPr>
              <a:t>Partenariats à créer pour évoluer</a:t>
            </a:r>
          </a:p>
        </p:txBody>
      </p:sp>
      <p:pic>
        <p:nvPicPr>
          <p:cNvPr id="7" name="Image 6">
            <a:extLst>
              <a:ext uri="{FF2B5EF4-FFF2-40B4-BE49-F238E27FC236}">
                <a16:creationId xmlns:a16="http://schemas.microsoft.com/office/drawing/2014/main" id="{FC3D3ED0-5528-7FEE-D2B1-872E5496B7EE}"/>
              </a:ext>
            </a:extLst>
          </p:cNvPr>
          <p:cNvPicPr>
            <a:picLocks noChangeAspect="1"/>
          </p:cNvPicPr>
          <p:nvPr/>
        </p:nvPicPr>
        <p:blipFill>
          <a:blip r:embed="rId11"/>
          <a:stretch>
            <a:fillRect/>
          </a:stretch>
        </p:blipFill>
        <p:spPr>
          <a:xfrm>
            <a:off x="2036930" y="2085546"/>
            <a:ext cx="4566668" cy="4173740"/>
          </a:xfrm>
          <a:prstGeom prst="rect">
            <a:avLst/>
          </a:prstGeom>
        </p:spPr>
      </p:pic>
      <p:pic>
        <p:nvPicPr>
          <p:cNvPr id="10" name="Image 9">
            <a:extLst>
              <a:ext uri="{FF2B5EF4-FFF2-40B4-BE49-F238E27FC236}">
                <a16:creationId xmlns:a16="http://schemas.microsoft.com/office/drawing/2014/main" id="{079FF70D-2BDC-D82A-3749-13E8E6972C76}"/>
              </a:ext>
            </a:extLst>
          </p:cNvPr>
          <p:cNvPicPr>
            <a:picLocks noChangeAspect="1"/>
          </p:cNvPicPr>
          <p:nvPr/>
        </p:nvPicPr>
        <p:blipFill>
          <a:blip r:embed="rId12"/>
          <a:stretch>
            <a:fillRect/>
          </a:stretch>
        </p:blipFill>
        <p:spPr>
          <a:xfrm>
            <a:off x="3035122" y="1736067"/>
            <a:ext cx="4260208" cy="294791"/>
          </a:xfrm>
          <a:prstGeom prst="rect">
            <a:avLst/>
          </a:prstGeom>
        </p:spPr>
      </p:pic>
    </p:spTree>
    <p:extLst>
      <p:ext uri="{BB962C8B-B14F-4D97-AF65-F5344CB8AC3E}">
        <p14:creationId xmlns:p14="http://schemas.microsoft.com/office/powerpoint/2010/main" val="4287269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7119083-338A-B2F5-7885-7AEFFC1FBF1D}"/>
              </a:ext>
            </a:extLst>
          </p:cNvPr>
          <p:cNvPicPr>
            <a:picLocks noChangeAspect="1"/>
          </p:cNvPicPr>
          <p:nvPr/>
        </p:nvPicPr>
        <p:blipFill>
          <a:blip r:embed="rId2"/>
          <a:stretch>
            <a:fillRect/>
          </a:stretch>
        </p:blipFill>
        <p:spPr>
          <a:xfrm>
            <a:off x="1962790" y="2161126"/>
            <a:ext cx="4798580" cy="4931823"/>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dirty="0">
                <a:solidFill>
                  <a:srgbClr val="00B0F0"/>
                </a:solidFill>
              </a:rPr>
              <a:t>Stratégie GLOBALE </a:t>
            </a:r>
            <a:r>
              <a:rPr lang="fr-FR" dirty="0"/>
              <a:t>| </a:t>
            </a:r>
            <a:r>
              <a:rPr lang="fr-FR" sz="1600" dirty="0">
                <a:solidFill>
                  <a:schemeClr val="accent1"/>
                </a:solidFill>
              </a:rPr>
              <a:t>3 secteurs ressortent avec des enjeux particulièrement forts sur l’axe stratégie globale : le secteur vigne/agroalimentaire, la construction et l’</a:t>
            </a:r>
            <a:r>
              <a:rPr lang="fr-FR" sz="1600" dirty="0" err="1">
                <a:solidFill>
                  <a:schemeClr val="accent1"/>
                </a:solidFill>
              </a:rPr>
              <a:t>aéro</a:t>
            </a:r>
            <a:endParaRPr lang="fr-FR" dirty="0"/>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38</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202569" y="3492401"/>
            <a:ext cx="3215883" cy="1815882"/>
          </a:xfrm>
          <a:prstGeom prst="rect">
            <a:avLst/>
          </a:prstGeom>
          <a:noFill/>
        </p:spPr>
        <p:txBody>
          <a:bodyPr wrap="square" rtlCol="0">
            <a:spAutoFit/>
          </a:bodyPr>
          <a:lstStyle/>
          <a:p>
            <a:pPr defTabSz="982688"/>
            <a:r>
              <a:rPr lang="fr-FR" sz="1600" dirty="0">
                <a:solidFill>
                  <a:srgbClr val="545457"/>
                </a:solidFill>
                <a:latin typeface="+mj-lt"/>
              </a:rPr>
              <a:t>3 secteurs se dégagent particulièrement au niveau des enjeux stratégies :</a:t>
            </a:r>
          </a:p>
          <a:p>
            <a:pPr marL="285750" indent="-285750" defTabSz="982688">
              <a:buFontTx/>
              <a:buChar char="-"/>
            </a:pPr>
            <a:r>
              <a:rPr lang="fr-FR" sz="1600" dirty="0">
                <a:solidFill>
                  <a:srgbClr val="545457"/>
                </a:solidFill>
                <a:latin typeface="+mj-lt"/>
              </a:rPr>
              <a:t>Construction</a:t>
            </a:r>
          </a:p>
          <a:p>
            <a:pPr marL="285750" indent="-285750" defTabSz="982688">
              <a:buFontTx/>
              <a:buChar char="-"/>
            </a:pPr>
            <a:r>
              <a:rPr lang="fr-FR" sz="1600" dirty="0">
                <a:solidFill>
                  <a:srgbClr val="545457"/>
                </a:solidFill>
                <a:latin typeface="+mj-lt"/>
              </a:rPr>
              <a:t>Aéronautique – Espace – Défense</a:t>
            </a:r>
          </a:p>
          <a:p>
            <a:pPr marL="285750" indent="-285750" defTabSz="982688">
              <a:buFontTx/>
              <a:buChar char="-"/>
            </a:pPr>
            <a:r>
              <a:rPr lang="fr-FR" sz="1600" dirty="0">
                <a:solidFill>
                  <a:srgbClr val="545457"/>
                </a:solidFill>
                <a:latin typeface="+mj-lt"/>
              </a:rPr>
              <a:t>Vigne/agroalimentaire</a:t>
            </a: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320409" y="4227201"/>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3"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8" cstate="email">
              <a:alphaModFix/>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282782" y="1406259"/>
            <a:ext cx="7308266" cy="646331"/>
          </a:xfrm>
          <a:prstGeom prst="rect">
            <a:avLst/>
          </a:prstGeom>
          <a:noFill/>
        </p:spPr>
        <p:txBody>
          <a:bodyPr wrap="square" rtlCol="0">
            <a:spAutoFit/>
          </a:bodyPr>
          <a:lstStyle/>
          <a:p>
            <a:r>
              <a:rPr lang="fr-FR" sz="1200" b="1"/>
              <a:t>Notes enjeu (moyenne par sous-dimension de l’axe stratégie globale) et par secteur</a:t>
            </a:r>
          </a:p>
          <a:p>
            <a:r>
              <a:rPr lang="fr-FR" sz="1200" b="1"/>
              <a:t>Note enjeu de 1 (faible) à 4 (fort)</a:t>
            </a:r>
          </a:p>
          <a:p>
            <a:r>
              <a:rPr lang="fr-FR" sz="1200" b="1"/>
              <a:t>Analyse faite sur les 10 secteurs les plus représentés</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377783" y="1623881"/>
            <a:ext cx="6144486"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9C515E8A-AA73-4419-9C53-81288BDAAC48}"/>
              </a:ext>
            </a:extLst>
          </p:cNvPr>
          <p:cNvPicPr>
            <a:picLocks noChangeAspect="1"/>
          </p:cNvPicPr>
          <p:nvPr/>
        </p:nvPicPr>
        <p:blipFill rotWithShape="1">
          <a:blip r:embed="rId10"/>
          <a:srcRect b="50000"/>
          <a:stretch/>
        </p:blipFill>
        <p:spPr>
          <a:xfrm>
            <a:off x="5813858" y="1143793"/>
            <a:ext cx="2455666" cy="1096976"/>
          </a:xfrm>
          <a:prstGeom prst="rect">
            <a:avLst/>
          </a:prstGeom>
        </p:spPr>
      </p:pic>
      <p:pic>
        <p:nvPicPr>
          <p:cNvPr id="31" name="Image 30">
            <a:extLst>
              <a:ext uri="{FF2B5EF4-FFF2-40B4-BE49-F238E27FC236}">
                <a16:creationId xmlns:a16="http://schemas.microsoft.com/office/drawing/2014/main" id="{8C3A472D-71C9-4C14-A83A-93040E43ECAF}"/>
              </a:ext>
            </a:extLst>
          </p:cNvPr>
          <p:cNvPicPr>
            <a:picLocks noChangeAspect="1"/>
          </p:cNvPicPr>
          <p:nvPr/>
        </p:nvPicPr>
        <p:blipFill rotWithShape="1">
          <a:blip r:embed="rId10"/>
          <a:srcRect t="50000"/>
          <a:stretch/>
        </p:blipFill>
        <p:spPr>
          <a:xfrm>
            <a:off x="8222146" y="1156991"/>
            <a:ext cx="2455666" cy="1096976"/>
          </a:xfrm>
          <a:prstGeom prst="rect">
            <a:avLst/>
          </a:prstGeom>
        </p:spPr>
      </p:pic>
      <p:grpSp>
        <p:nvGrpSpPr>
          <p:cNvPr id="55" name="Groupe 54">
            <a:extLst>
              <a:ext uri="{FF2B5EF4-FFF2-40B4-BE49-F238E27FC236}">
                <a16:creationId xmlns:a16="http://schemas.microsoft.com/office/drawing/2014/main" id="{BD6DB48F-E036-4861-82FB-3E4DF68BC218}"/>
              </a:ext>
            </a:extLst>
          </p:cNvPr>
          <p:cNvGrpSpPr/>
          <p:nvPr userDrawn="1"/>
        </p:nvGrpSpPr>
        <p:grpSpPr>
          <a:xfrm>
            <a:off x="9925771" y="686764"/>
            <a:ext cx="539392" cy="748961"/>
            <a:chOff x="6089198" y="5609116"/>
            <a:chExt cx="534051" cy="748961"/>
          </a:xfrm>
        </p:grpSpPr>
        <p:sp>
          <p:nvSpPr>
            <p:cNvPr id="56" name="Rectangle 55">
              <a:extLst>
                <a:ext uri="{FF2B5EF4-FFF2-40B4-BE49-F238E27FC236}">
                  <a16:creationId xmlns:a16="http://schemas.microsoft.com/office/drawing/2014/main" id="{2B7E9E44-8E89-4F6E-9BBB-268BEC7034D9}"/>
                </a:ext>
              </a:extLst>
            </p:cNvPr>
            <p:cNvSpPr/>
            <p:nvPr/>
          </p:nvSpPr>
          <p:spPr>
            <a:xfrm>
              <a:off x="6089198" y="5728162"/>
              <a:ext cx="534051" cy="480904"/>
            </a:xfrm>
            <a:prstGeom prst="rect">
              <a:avLst/>
            </a:prstGeom>
            <a:solidFill>
              <a:schemeClr val="bg1">
                <a:lumMod val="95000"/>
              </a:schemeClr>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57" name="Google Shape;376;p29">
              <a:extLst>
                <a:ext uri="{FF2B5EF4-FFF2-40B4-BE49-F238E27FC236}">
                  <a16:creationId xmlns:a16="http://schemas.microsoft.com/office/drawing/2014/main" id="{E20F99C3-F513-4FA1-8A0E-7D31868FF929}"/>
                </a:ext>
              </a:extLst>
            </p:cNvPr>
            <p:cNvPicPr preferRelativeResize="0"/>
            <p:nvPr userDrawn="1"/>
          </p:nvPicPr>
          <p:blipFill rotWithShape="1">
            <a:blip r:embed="rId11" cstate="print">
              <a:alphaModFix/>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a:ext>
              </a:extLst>
            </a:blip>
            <a:srcRect r="55355"/>
            <a:stretch/>
          </p:blipFill>
          <p:spPr>
            <a:xfrm>
              <a:off x="6204140" y="5609116"/>
              <a:ext cx="330668" cy="748961"/>
            </a:xfrm>
            <a:prstGeom prst="rect">
              <a:avLst/>
            </a:prstGeom>
            <a:noFill/>
            <a:ln>
              <a:noFill/>
            </a:ln>
          </p:spPr>
        </p:pic>
      </p:grpSp>
      <p:sp>
        <p:nvSpPr>
          <p:cNvPr id="4" name="Rectangle 3">
            <a:extLst>
              <a:ext uri="{FF2B5EF4-FFF2-40B4-BE49-F238E27FC236}">
                <a16:creationId xmlns:a16="http://schemas.microsoft.com/office/drawing/2014/main" id="{24FFD25A-9C6F-4092-AAC5-74BDFEB76ABE}"/>
              </a:ext>
            </a:extLst>
          </p:cNvPr>
          <p:cNvSpPr/>
          <p:nvPr/>
        </p:nvSpPr>
        <p:spPr>
          <a:xfrm>
            <a:off x="6038981" y="2266964"/>
            <a:ext cx="291814" cy="2476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41" name="Rectangle 40">
            <a:extLst>
              <a:ext uri="{FF2B5EF4-FFF2-40B4-BE49-F238E27FC236}">
                <a16:creationId xmlns:a16="http://schemas.microsoft.com/office/drawing/2014/main" id="{974DC1F9-5979-4A6C-BF44-774C4770DEBB}"/>
              </a:ext>
            </a:extLst>
          </p:cNvPr>
          <p:cNvSpPr/>
          <p:nvPr/>
        </p:nvSpPr>
        <p:spPr>
          <a:xfrm>
            <a:off x="6114898" y="3104428"/>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43" name="Rectangle 42">
            <a:extLst>
              <a:ext uri="{FF2B5EF4-FFF2-40B4-BE49-F238E27FC236}">
                <a16:creationId xmlns:a16="http://schemas.microsoft.com/office/drawing/2014/main" id="{DC79AC22-137A-4097-8021-0359BF7C5871}"/>
              </a:ext>
            </a:extLst>
          </p:cNvPr>
          <p:cNvSpPr/>
          <p:nvPr/>
        </p:nvSpPr>
        <p:spPr>
          <a:xfrm>
            <a:off x="6330795" y="2896506"/>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44" name="Rectangle 43">
            <a:extLst>
              <a:ext uri="{FF2B5EF4-FFF2-40B4-BE49-F238E27FC236}">
                <a16:creationId xmlns:a16="http://schemas.microsoft.com/office/drawing/2014/main" id="{49F23E9F-2092-4649-8E21-24448DE07483}"/>
              </a:ext>
            </a:extLst>
          </p:cNvPr>
          <p:cNvSpPr/>
          <p:nvPr/>
        </p:nvSpPr>
        <p:spPr>
          <a:xfrm>
            <a:off x="5805432" y="4278047"/>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45" name="Rectangle 44">
            <a:extLst>
              <a:ext uri="{FF2B5EF4-FFF2-40B4-BE49-F238E27FC236}">
                <a16:creationId xmlns:a16="http://schemas.microsoft.com/office/drawing/2014/main" id="{99AEA1C7-583B-4B04-B08F-1FDBE8AC566E}"/>
              </a:ext>
            </a:extLst>
          </p:cNvPr>
          <p:cNvSpPr/>
          <p:nvPr/>
        </p:nvSpPr>
        <p:spPr>
          <a:xfrm>
            <a:off x="5940560" y="4571879"/>
            <a:ext cx="352958" cy="2711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46" name="Rectangle 45">
            <a:extLst>
              <a:ext uri="{FF2B5EF4-FFF2-40B4-BE49-F238E27FC236}">
                <a16:creationId xmlns:a16="http://schemas.microsoft.com/office/drawing/2014/main" id="{85743190-F835-4715-BA2F-A357FD595857}"/>
              </a:ext>
            </a:extLst>
          </p:cNvPr>
          <p:cNvSpPr/>
          <p:nvPr/>
        </p:nvSpPr>
        <p:spPr>
          <a:xfrm>
            <a:off x="5600102" y="5221750"/>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9" name="Pentagon 17">
            <a:extLst>
              <a:ext uri="{FF2B5EF4-FFF2-40B4-BE49-F238E27FC236}">
                <a16:creationId xmlns:a16="http://schemas.microsoft.com/office/drawing/2014/main" id="{5CE64379-E830-C56A-5F49-2228B10F9A09}"/>
              </a:ext>
            </a:extLst>
          </p:cNvPr>
          <p:cNvSpPr/>
          <p:nvPr/>
        </p:nvSpPr>
        <p:spPr>
          <a:xfrm>
            <a:off x="339477" y="2305827"/>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Digitalisation et nouvelles technologies</a:t>
            </a:r>
          </a:p>
        </p:txBody>
      </p:sp>
      <p:sp>
        <p:nvSpPr>
          <p:cNvPr id="11" name="Pentagon 17">
            <a:extLst>
              <a:ext uri="{FF2B5EF4-FFF2-40B4-BE49-F238E27FC236}">
                <a16:creationId xmlns:a16="http://schemas.microsoft.com/office/drawing/2014/main" id="{5646596A-00B8-9F52-A35A-EF8584BBB47D}"/>
              </a:ext>
            </a:extLst>
          </p:cNvPr>
          <p:cNvSpPr/>
          <p:nvPr/>
        </p:nvSpPr>
        <p:spPr>
          <a:xfrm>
            <a:off x="339477" y="2969289"/>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dirty="0">
                <a:solidFill>
                  <a:schemeClr val="accent1"/>
                </a:solidFill>
              </a:rPr>
              <a:t>Volonté de la direction de faire évoluer l’entreprise en rupture</a:t>
            </a:r>
          </a:p>
        </p:txBody>
      </p:sp>
      <p:sp>
        <p:nvSpPr>
          <p:cNvPr id="12" name="Pentagon 17">
            <a:extLst>
              <a:ext uri="{FF2B5EF4-FFF2-40B4-BE49-F238E27FC236}">
                <a16:creationId xmlns:a16="http://schemas.microsoft.com/office/drawing/2014/main" id="{3D7AE967-5D07-ADC9-37FF-A8D297765C1A}"/>
              </a:ext>
            </a:extLst>
          </p:cNvPr>
          <p:cNvSpPr/>
          <p:nvPr/>
        </p:nvSpPr>
        <p:spPr>
          <a:xfrm>
            <a:off x="339477" y="4341259"/>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dirty="0">
                <a:solidFill>
                  <a:schemeClr val="accent1"/>
                </a:solidFill>
              </a:rPr>
              <a:t>Pertinence outil industriel face aux enjeux</a:t>
            </a:r>
          </a:p>
        </p:txBody>
      </p:sp>
      <p:sp>
        <p:nvSpPr>
          <p:cNvPr id="13" name="Pentagon 17">
            <a:extLst>
              <a:ext uri="{FF2B5EF4-FFF2-40B4-BE49-F238E27FC236}">
                <a16:creationId xmlns:a16="http://schemas.microsoft.com/office/drawing/2014/main" id="{0E44806D-F38B-69BB-3610-54740AB2AA34}"/>
              </a:ext>
            </a:extLst>
          </p:cNvPr>
          <p:cNvSpPr/>
          <p:nvPr/>
        </p:nvSpPr>
        <p:spPr>
          <a:xfrm>
            <a:off x="339477" y="3646678"/>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Besoin de mener à bien des projets stratégiques</a:t>
            </a:r>
          </a:p>
        </p:txBody>
      </p:sp>
      <p:sp>
        <p:nvSpPr>
          <p:cNvPr id="14" name="Pentagon 17">
            <a:extLst>
              <a:ext uri="{FF2B5EF4-FFF2-40B4-BE49-F238E27FC236}">
                <a16:creationId xmlns:a16="http://schemas.microsoft.com/office/drawing/2014/main" id="{ECBCB48B-BE8F-E948-60CE-2070A3822CCD}"/>
              </a:ext>
            </a:extLst>
          </p:cNvPr>
          <p:cNvSpPr/>
          <p:nvPr/>
        </p:nvSpPr>
        <p:spPr>
          <a:xfrm>
            <a:off x="339477" y="5035840"/>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Besoin d’évolution du modèle d’affaire</a:t>
            </a:r>
          </a:p>
        </p:txBody>
      </p:sp>
      <p:sp>
        <p:nvSpPr>
          <p:cNvPr id="15" name="Pentagon 17">
            <a:extLst>
              <a:ext uri="{FF2B5EF4-FFF2-40B4-BE49-F238E27FC236}">
                <a16:creationId xmlns:a16="http://schemas.microsoft.com/office/drawing/2014/main" id="{69C6C776-ABCE-CED1-DDE2-6A22884EDF49}"/>
              </a:ext>
            </a:extLst>
          </p:cNvPr>
          <p:cNvSpPr/>
          <p:nvPr/>
        </p:nvSpPr>
        <p:spPr>
          <a:xfrm>
            <a:off x="339477" y="6425002"/>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Besoin d’évolution de la conception produit</a:t>
            </a:r>
          </a:p>
        </p:txBody>
      </p:sp>
      <p:sp>
        <p:nvSpPr>
          <p:cNvPr id="16" name="Pentagon 17">
            <a:extLst>
              <a:ext uri="{FF2B5EF4-FFF2-40B4-BE49-F238E27FC236}">
                <a16:creationId xmlns:a16="http://schemas.microsoft.com/office/drawing/2014/main" id="{088D9C2E-1350-D7E2-E32E-A5729D40FC96}"/>
              </a:ext>
            </a:extLst>
          </p:cNvPr>
          <p:cNvSpPr/>
          <p:nvPr/>
        </p:nvSpPr>
        <p:spPr>
          <a:xfrm>
            <a:off x="339477" y="5730421"/>
            <a:ext cx="1623313" cy="52979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Partenariats à créer pour évoluer</a:t>
            </a:r>
          </a:p>
        </p:txBody>
      </p:sp>
      <p:sp>
        <p:nvSpPr>
          <p:cNvPr id="18" name="Rectangle 17">
            <a:extLst>
              <a:ext uri="{FF2B5EF4-FFF2-40B4-BE49-F238E27FC236}">
                <a16:creationId xmlns:a16="http://schemas.microsoft.com/office/drawing/2014/main" id="{3D09E622-1A00-E936-465F-0A5D964A4C00}"/>
              </a:ext>
            </a:extLst>
          </p:cNvPr>
          <p:cNvSpPr/>
          <p:nvPr/>
        </p:nvSpPr>
        <p:spPr>
          <a:xfrm>
            <a:off x="6287091" y="2522414"/>
            <a:ext cx="213756" cy="1129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21" name="Rectangle 20">
            <a:extLst>
              <a:ext uri="{FF2B5EF4-FFF2-40B4-BE49-F238E27FC236}">
                <a16:creationId xmlns:a16="http://schemas.microsoft.com/office/drawing/2014/main" id="{A84D6DB0-828B-F721-C531-0CE992703FDB}"/>
              </a:ext>
            </a:extLst>
          </p:cNvPr>
          <p:cNvSpPr/>
          <p:nvPr/>
        </p:nvSpPr>
        <p:spPr>
          <a:xfrm>
            <a:off x="6084798" y="3303066"/>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22" name="Rectangle 21">
            <a:extLst>
              <a:ext uri="{FF2B5EF4-FFF2-40B4-BE49-F238E27FC236}">
                <a16:creationId xmlns:a16="http://schemas.microsoft.com/office/drawing/2014/main" id="{9208443B-56C5-009F-E02D-924178B8A9D1}"/>
              </a:ext>
            </a:extLst>
          </p:cNvPr>
          <p:cNvSpPr/>
          <p:nvPr/>
        </p:nvSpPr>
        <p:spPr>
          <a:xfrm>
            <a:off x="5706980" y="3612024"/>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23" name="Rectangle 22">
            <a:extLst>
              <a:ext uri="{FF2B5EF4-FFF2-40B4-BE49-F238E27FC236}">
                <a16:creationId xmlns:a16="http://schemas.microsoft.com/office/drawing/2014/main" id="{74AC311A-B2D2-162C-EE53-5380AE3D45CE}"/>
              </a:ext>
            </a:extLst>
          </p:cNvPr>
          <p:cNvSpPr/>
          <p:nvPr/>
        </p:nvSpPr>
        <p:spPr>
          <a:xfrm>
            <a:off x="5825225" y="3868247"/>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Tree>
    <p:extLst>
      <p:ext uri="{BB962C8B-B14F-4D97-AF65-F5344CB8AC3E}">
        <p14:creationId xmlns:p14="http://schemas.microsoft.com/office/powerpoint/2010/main" val="3745635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916A064-934C-4183-9182-023B339947B8}"/>
              </a:ext>
            </a:extLst>
          </p:cNvPr>
          <p:cNvSpPr>
            <a:spLocks noGrp="1"/>
          </p:cNvSpPr>
          <p:nvPr>
            <p:ph type="sldNum" sz="quarter" idx="12"/>
          </p:nvPr>
        </p:nvSpPr>
        <p:spPr/>
        <p:txBody>
          <a:bodyPr/>
          <a:lstStyle/>
          <a:p>
            <a:r>
              <a:rPr lang="fr-FR"/>
              <a:t> |</a:t>
            </a:r>
            <a:fld id="{4969B8F2-8271-492B-A14C-9EA29D0133EC}" type="slidenum">
              <a:rPr lang="fr-FR" smtClean="0"/>
              <a:pPr/>
              <a:t>39</a:t>
            </a:fld>
            <a:endParaRPr lang="fr-FR"/>
          </a:p>
        </p:txBody>
      </p:sp>
      <p:sp>
        <p:nvSpPr>
          <p:cNvPr id="6" name="Rectangle 5">
            <a:extLst>
              <a:ext uri="{FF2B5EF4-FFF2-40B4-BE49-F238E27FC236}">
                <a16:creationId xmlns:a16="http://schemas.microsoft.com/office/drawing/2014/main" id="{4CB63C8A-FDF1-4A71-951B-5A53E2D8ED29}"/>
              </a:ext>
            </a:extLst>
          </p:cNvPr>
          <p:cNvSpPr/>
          <p:nvPr/>
        </p:nvSpPr>
        <p:spPr>
          <a:xfrm>
            <a:off x="3538204" y="4836903"/>
            <a:ext cx="4148075" cy="27246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52880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Présentation des intervenants | </a:t>
            </a:r>
            <a:r>
              <a:rPr lang="fr-FR"/>
              <a:t>pour chaque entreprise, un diagnostic 360 a été réalisé couvrant 6 thématiques</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4</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p:txBody>
          <a:bodyPr/>
          <a:lstStyle/>
          <a:p>
            <a:endParaRPr lang="fr-FR"/>
          </a:p>
        </p:txBody>
      </p:sp>
      <p:grpSp>
        <p:nvGrpSpPr>
          <p:cNvPr id="57" name="Groupe 56">
            <a:extLst>
              <a:ext uri="{FF2B5EF4-FFF2-40B4-BE49-F238E27FC236}">
                <a16:creationId xmlns:a16="http://schemas.microsoft.com/office/drawing/2014/main" id="{40261063-FB35-423E-AEDC-214018092A1F}"/>
              </a:ext>
            </a:extLst>
          </p:cNvPr>
          <p:cNvGrpSpPr/>
          <p:nvPr/>
        </p:nvGrpSpPr>
        <p:grpSpPr>
          <a:xfrm>
            <a:off x="888647" y="1255922"/>
            <a:ext cx="9070601" cy="5275649"/>
            <a:chOff x="558141" y="950026"/>
            <a:chExt cx="9532292" cy="5735782"/>
          </a:xfrm>
        </p:grpSpPr>
        <p:sp>
          <p:nvSpPr>
            <p:cNvPr id="65" name="Rectangle 64">
              <a:extLst>
                <a:ext uri="{FF2B5EF4-FFF2-40B4-BE49-F238E27FC236}">
                  <a16:creationId xmlns:a16="http://schemas.microsoft.com/office/drawing/2014/main" id="{934DA015-C25C-4B2B-B385-106BF952ECFF}"/>
                </a:ext>
              </a:extLst>
            </p:cNvPr>
            <p:cNvSpPr/>
            <p:nvPr/>
          </p:nvSpPr>
          <p:spPr>
            <a:xfrm>
              <a:off x="558141" y="950026"/>
              <a:ext cx="9532292" cy="5735782"/>
            </a:xfrm>
            <a:prstGeom prst="rect">
              <a:avLst/>
            </a:prstGeom>
            <a:solidFill>
              <a:schemeClr val="bg1">
                <a:lumMod val="8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2400">
                <a:solidFill>
                  <a:srgbClr val="002060"/>
                </a:solidFill>
              </a:endParaRPr>
            </a:p>
          </p:txBody>
        </p:sp>
        <p:sp>
          <p:nvSpPr>
            <p:cNvPr id="66" name="Rectangle 65">
              <a:extLst>
                <a:ext uri="{FF2B5EF4-FFF2-40B4-BE49-F238E27FC236}">
                  <a16:creationId xmlns:a16="http://schemas.microsoft.com/office/drawing/2014/main" id="{73E51407-166E-4102-8E26-BC28C15666B0}"/>
                </a:ext>
              </a:extLst>
            </p:cNvPr>
            <p:cNvSpPr/>
            <p:nvPr/>
          </p:nvSpPr>
          <p:spPr>
            <a:xfrm>
              <a:off x="797362" y="1680525"/>
              <a:ext cx="4537224" cy="2383114"/>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67" name="Rectangle 66">
              <a:extLst>
                <a:ext uri="{FF2B5EF4-FFF2-40B4-BE49-F238E27FC236}">
                  <a16:creationId xmlns:a16="http://schemas.microsoft.com/office/drawing/2014/main" id="{3EB4E20F-0BC6-4088-8414-2385ED9658BA}"/>
                </a:ext>
              </a:extLst>
            </p:cNvPr>
            <p:cNvSpPr/>
            <p:nvPr/>
          </p:nvSpPr>
          <p:spPr>
            <a:xfrm>
              <a:off x="5345186" y="4062571"/>
              <a:ext cx="4537224" cy="2383114"/>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68" name="Rectangle 67">
              <a:extLst>
                <a:ext uri="{FF2B5EF4-FFF2-40B4-BE49-F238E27FC236}">
                  <a16:creationId xmlns:a16="http://schemas.microsoft.com/office/drawing/2014/main" id="{6ABA1F6D-2167-47E9-B7D0-8DABDF685419}"/>
                </a:ext>
              </a:extLst>
            </p:cNvPr>
            <p:cNvSpPr/>
            <p:nvPr/>
          </p:nvSpPr>
          <p:spPr>
            <a:xfrm>
              <a:off x="5345186" y="1680525"/>
              <a:ext cx="4537224" cy="238311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69" name="Rectangle 68">
              <a:extLst>
                <a:ext uri="{FF2B5EF4-FFF2-40B4-BE49-F238E27FC236}">
                  <a16:creationId xmlns:a16="http://schemas.microsoft.com/office/drawing/2014/main" id="{C29D1FAA-D7E9-4B2B-95E1-3D418FD684C6}"/>
                </a:ext>
              </a:extLst>
            </p:cNvPr>
            <p:cNvSpPr/>
            <p:nvPr/>
          </p:nvSpPr>
          <p:spPr>
            <a:xfrm>
              <a:off x="797362" y="4050696"/>
              <a:ext cx="4537224" cy="2383114"/>
            </a:xfrm>
            <a:prstGeom prst="rect">
              <a:avLst/>
            </a:prstGeom>
            <a:solidFill>
              <a:srgbClr val="92D050"/>
            </a:solidFill>
            <a:ln>
              <a:solidFill>
                <a:srgbClr val="6FB64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70" name="Rectangle 69">
              <a:extLst>
                <a:ext uri="{FF2B5EF4-FFF2-40B4-BE49-F238E27FC236}">
                  <a16:creationId xmlns:a16="http://schemas.microsoft.com/office/drawing/2014/main" id="{C9008F92-3164-4318-AF09-4C852F110241}"/>
                </a:ext>
              </a:extLst>
            </p:cNvPr>
            <p:cNvSpPr/>
            <p:nvPr/>
          </p:nvSpPr>
          <p:spPr>
            <a:xfrm>
              <a:off x="4069084" y="2914720"/>
              <a:ext cx="2560568" cy="2420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71" name="Google Shape;371;p29">
              <a:extLst>
                <a:ext uri="{FF2B5EF4-FFF2-40B4-BE49-F238E27FC236}">
                  <a16:creationId xmlns:a16="http://schemas.microsoft.com/office/drawing/2014/main" id="{733A77E2-05B2-455E-9EC0-C0F5989E1087}"/>
                </a:ext>
              </a:extLst>
            </p:cNvPr>
            <p:cNvSpPr txBox="1"/>
            <p:nvPr/>
          </p:nvSpPr>
          <p:spPr>
            <a:xfrm>
              <a:off x="1039090" y="1842893"/>
              <a:ext cx="3708400" cy="24201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2400">
                  <a:solidFill>
                    <a:srgbClr val="002060"/>
                  </a:solidFill>
                </a:rPr>
                <a:t>Stratégie </a:t>
              </a:r>
              <a:r>
                <a:rPr lang="fr-FR" sz="2400" b="1">
                  <a:solidFill>
                    <a:srgbClr val="002060"/>
                  </a:solidFill>
                </a:rPr>
                <a:t>N</a:t>
              </a:r>
              <a:r>
                <a:rPr lang="fr-FR" sz="2400">
                  <a:solidFill>
                    <a:srgbClr val="002060"/>
                  </a:solidFill>
                </a:rPr>
                <a:t>umérique</a:t>
              </a:r>
              <a:endParaRPr sz="1100">
                <a:solidFill>
                  <a:srgbClr val="002060"/>
                </a:solidFill>
              </a:endParaRPr>
            </a:p>
          </p:txBody>
        </p:sp>
        <p:sp>
          <p:nvSpPr>
            <p:cNvPr id="72" name="Google Shape;372;p29">
              <a:extLst>
                <a:ext uri="{FF2B5EF4-FFF2-40B4-BE49-F238E27FC236}">
                  <a16:creationId xmlns:a16="http://schemas.microsoft.com/office/drawing/2014/main" id="{59AC898D-6AC8-44C7-BE6E-05021BD92749}"/>
                </a:ext>
              </a:extLst>
            </p:cNvPr>
            <p:cNvSpPr txBox="1"/>
            <p:nvPr/>
          </p:nvSpPr>
          <p:spPr>
            <a:xfrm>
              <a:off x="7040654" y="1842893"/>
              <a:ext cx="2560568" cy="2161458"/>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fr" sz="2400">
                  <a:solidFill>
                    <a:schemeClr val="lt1"/>
                  </a:solidFill>
                </a:rPr>
                <a:t>Organisation</a:t>
              </a:r>
              <a:r>
                <a:rPr lang="fr" sz="2400" b="1">
                  <a:solidFill>
                    <a:schemeClr val="lt1"/>
                  </a:solidFill>
                </a:rPr>
                <a:t> </a:t>
              </a:r>
              <a:endParaRPr sz="2400" b="1">
                <a:solidFill>
                  <a:schemeClr val="lt1"/>
                </a:solidFill>
              </a:endParaRPr>
            </a:p>
            <a:p>
              <a:pPr marL="0" lvl="0" indent="0" algn="r" rtl="0">
                <a:lnSpc>
                  <a:spcPct val="115000"/>
                </a:lnSpc>
                <a:spcBef>
                  <a:spcPts val="0"/>
                </a:spcBef>
                <a:spcAft>
                  <a:spcPts val="0"/>
                </a:spcAft>
                <a:buNone/>
              </a:pPr>
              <a:r>
                <a:rPr lang="fr-FR" sz="2400" b="1">
                  <a:solidFill>
                    <a:schemeClr val="lt1"/>
                  </a:solidFill>
                </a:rPr>
                <a:t>A</a:t>
              </a:r>
              <a:r>
                <a:rPr lang="fr" sz="2400">
                  <a:solidFill>
                    <a:schemeClr val="lt1"/>
                  </a:solidFill>
                </a:rPr>
                <a:t>gile</a:t>
              </a:r>
              <a:endParaRPr sz="2400">
                <a:solidFill>
                  <a:schemeClr val="lt1"/>
                </a:solidFill>
              </a:endParaRPr>
            </a:p>
            <a:p>
              <a:pPr marL="0" lvl="0" indent="0" algn="r" rtl="0">
                <a:lnSpc>
                  <a:spcPct val="115000"/>
                </a:lnSpc>
                <a:spcBef>
                  <a:spcPts val="0"/>
                </a:spcBef>
                <a:spcAft>
                  <a:spcPts val="0"/>
                </a:spcAft>
                <a:buNone/>
              </a:pPr>
              <a:endParaRPr sz="900">
                <a:solidFill>
                  <a:schemeClr val="lt1"/>
                </a:solidFill>
              </a:endParaRPr>
            </a:p>
            <a:p>
              <a:pPr marL="0" lvl="0" indent="0" algn="r" rtl="0">
                <a:lnSpc>
                  <a:spcPct val="115000"/>
                </a:lnSpc>
                <a:spcBef>
                  <a:spcPts val="0"/>
                </a:spcBef>
                <a:spcAft>
                  <a:spcPts val="0"/>
                </a:spcAft>
                <a:buNone/>
              </a:pPr>
              <a:r>
                <a:rPr lang="fr" sz="1200">
                  <a:solidFill>
                    <a:schemeClr val="lt1"/>
                  </a:solidFill>
                </a:rPr>
                <a:t>« Faire évoluer les pratiques opérationnelles et managériales pour catalyser l’amélioration continue »</a:t>
              </a:r>
              <a:endParaRPr sz="1200">
                <a:solidFill>
                  <a:schemeClr val="lt1"/>
                </a:solidFill>
              </a:endParaRPr>
            </a:p>
          </p:txBody>
        </p:sp>
        <p:sp>
          <p:nvSpPr>
            <p:cNvPr id="73" name="Google Shape;373;p29">
              <a:extLst>
                <a:ext uri="{FF2B5EF4-FFF2-40B4-BE49-F238E27FC236}">
                  <a16:creationId xmlns:a16="http://schemas.microsoft.com/office/drawing/2014/main" id="{4A9B39FC-A1E5-4B5F-AE69-7EB6072936A1}"/>
                </a:ext>
              </a:extLst>
            </p:cNvPr>
            <p:cNvSpPr txBox="1"/>
            <p:nvPr/>
          </p:nvSpPr>
          <p:spPr>
            <a:xfrm>
              <a:off x="1039089" y="4273849"/>
              <a:ext cx="2710685" cy="199541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2400">
                  <a:solidFill>
                    <a:schemeClr val="lt1"/>
                  </a:solidFill>
                </a:rPr>
                <a:t>Usine </a:t>
              </a:r>
              <a:r>
                <a:rPr lang="fr-FR" sz="2400" err="1">
                  <a:solidFill>
                    <a:schemeClr val="lt1"/>
                  </a:solidFill>
                </a:rPr>
                <a:t>Du</a:t>
              </a:r>
              <a:r>
                <a:rPr lang="fr-FR" sz="2400" b="1" err="1">
                  <a:solidFill>
                    <a:schemeClr val="lt1"/>
                  </a:solidFill>
                </a:rPr>
                <a:t>R</a:t>
              </a:r>
              <a:r>
                <a:rPr lang="fr-FR" sz="2400" err="1">
                  <a:solidFill>
                    <a:schemeClr val="lt1"/>
                  </a:solidFill>
                </a:rPr>
                <a:t>able</a:t>
              </a:r>
              <a:endParaRPr sz="2400">
                <a:solidFill>
                  <a:schemeClr val="lt1"/>
                </a:solidFill>
              </a:endParaRPr>
            </a:p>
            <a:p>
              <a:pPr marL="0" lvl="0" indent="0" algn="l" rtl="0">
                <a:lnSpc>
                  <a:spcPct val="115000"/>
                </a:lnSpc>
                <a:spcBef>
                  <a:spcPts val="0"/>
                </a:spcBef>
                <a:spcAft>
                  <a:spcPts val="0"/>
                </a:spcAft>
                <a:buNone/>
              </a:pPr>
              <a:endParaRPr sz="1200">
                <a:solidFill>
                  <a:schemeClr val="lt1"/>
                </a:solidFill>
              </a:endParaRPr>
            </a:p>
            <a:p>
              <a:pPr marL="0" lvl="0" indent="0" algn="l" rtl="0">
                <a:lnSpc>
                  <a:spcPct val="115000"/>
                </a:lnSpc>
                <a:spcBef>
                  <a:spcPts val="0"/>
                </a:spcBef>
                <a:spcAft>
                  <a:spcPts val="0"/>
                </a:spcAft>
                <a:buNone/>
              </a:pPr>
              <a:r>
                <a:rPr lang="fr" sz="1200">
                  <a:solidFill>
                    <a:schemeClr val="lt1"/>
                  </a:solidFill>
                </a:rPr>
                <a:t>« S’intégrer dans son territoire de façon responsable, respecter l’environnement et attirer les talents » </a:t>
              </a:r>
              <a:endParaRPr sz="1200">
                <a:solidFill>
                  <a:schemeClr val="lt1"/>
                </a:solidFill>
              </a:endParaRPr>
            </a:p>
          </p:txBody>
        </p:sp>
        <p:sp>
          <p:nvSpPr>
            <p:cNvPr id="74" name="Google Shape;374;p29">
              <a:extLst>
                <a:ext uri="{FF2B5EF4-FFF2-40B4-BE49-F238E27FC236}">
                  <a16:creationId xmlns:a16="http://schemas.microsoft.com/office/drawing/2014/main" id="{506C5096-7B40-4212-ACEE-F95A5BEAEAF7}"/>
                </a:ext>
              </a:extLst>
            </p:cNvPr>
            <p:cNvSpPr txBox="1"/>
            <p:nvPr/>
          </p:nvSpPr>
          <p:spPr>
            <a:xfrm>
              <a:off x="6261381" y="4278514"/>
              <a:ext cx="3339841" cy="2161458"/>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fr" sz="2400" b="1">
                  <a:solidFill>
                    <a:srgbClr val="002060"/>
                  </a:solidFill>
                </a:rPr>
                <a:t>T</a:t>
              </a:r>
              <a:r>
                <a:rPr lang="fr" sz="2400">
                  <a:solidFill>
                    <a:srgbClr val="002060"/>
                  </a:solidFill>
                </a:rPr>
                <a:t>echnologies </a:t>
              </a:r>
              <a:endParaRPr sz="2400">
                <a:solidFill>
                  <a:srgbClr val="002060"/>
                </a:solidFill>
              </a:endParaRPr>
            </a:p>
            <a:p>
              <a:pPr marL="0" lvl="0" indent="0" algn="r" rtl="0">
                <a:lnSpc>
                  <a:spcPct val="115000"/>
                </a:lnSpc>
                <a:spcBef>
                  <a:spcPts val="0"/>
                </a:spcBef>
                <a:spcAft>
                  <a:spcPts val="0"/>
                </a:spcAft>
                <a:buNone/>
              </a:pPr>
              <a:r>
                <a:rPr lang="fr" sz="2400">
                  <a:solidFill>
                    <a:srgbClr val="002060"/>
                  </a:solidFill>
                </a:rPr>
                <a:t>du futur</a:t>
              </a:r>
              <a:endParaRPr sz="2400">
                <a:solidFill>
                  <a:srgbClr val="002060"/>
                </a:solidFill>
              </a:endParaRPr>
            </a:p>
            <a:p>
              <a:pPr marL="0" lvl="0" indent="0" algn="r" rtl="0">
                <a:lnSpc>
                  <a:spcPct val="115000"/>
                </a:lnSpc>
                <a:spcBef>
                  <a:spcPts val="0"/>
                </a:spcBef>
                <a:spcAft>
                  <a:spcPts val="0"/>
                </a:spcAft>
                <a:buNone/>
              </a:pPr>
              <a:endParaRPr sz="1200">
                <a:solidFill>
                  <a:srgbClr val="002060"/>
                </a:solidFill>
              </a:endParaRPr>
            </a:p>
            <a:p>
              <a:pPr marL="0" lvl="0" indent="0" algn="r" rtl="0">
                <a:lnSpc>
                  <a:spcPct val="115000"/>
                </a:lnSpc>
                <a:spcBef>
                  <a:spcPts val="0"/>
                </a:spcBef>
                <a:spcAft>
                  <a:spcPts val="0"/>
                </a:spcAft>
                <a:buNone/>
              </a:pPr>
              <a:r>
                <a:rPr lang="fr" sz="1200">
                  <a:solidFill>
                    <a:srgbClr val="002060"/>
                  </a:solidFill>
                </a:rPr>
                <a:t>« Garantir la bonne intégration des briques technologiques du 4.0 pour créer de la valeur de bout en bout et maximiser l’efficience de chaque métier »</a:t>
              </a:r>
              <a:endParaRPr sz="1200">
                <a:solidFill>
                  <a:srgbClr val="002060"/>
                </a:solidFill>
              </a:endParaRPr>
            </a:p>
          </p:txBody>
        </p:sp>
        <p:sp>
          <p:nvSpPr>
            <p:cNvPr id="75" name="Google Shape;375;p29">
              <a:extLst>
                <a:ext uri="{FF2B5EF4-FFF2-40B4-BE49-F238E27FC236}">
                  <a16:creationId xmlns:a16="http://schemas.microsoft.com/office/drawing/2014/main" id="{E528B08E-875C-44D9-9585-4CD3D3114AC4}"/>
                </a:ext>
              </a:extLst>
            </p:cNvPr>
            <p:cNvSpPr txBox="1"/>
            <p:nvPr/>
          </p:nvSpPr>
          <p:spPr>
            <a:xfrm>
              <a:off x="4199063" y="3217200"/>
              <a:ext cx="2415783" cy="94054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2400">
                  <a:solidFill>
                    <a:srgbClr val="C00000"/>
                  </a:solidFill>
                </a:rPr>
                <a:t>Ho</a:t>
              </a:r>
              <a:r>
                <a:rPr lang="fr" sz="2400" b="1">
                  <a:solidFill>
                    <a:srgbClr val="C00000"/>
                  </a:solidFill>
                </a:rPr>
                <a:t>M</a:t>
              </a:r>
              <a:r>
                <a:rPr lang="fr" sz="2400">
                  <a:solidFill>
                    <a:srgbClr val="C00000"/>
                  </a:solidFill>
                </a:rPr>
                <a:t>me et compétences</a:t>
              </a:r>
              <a:endParaRPr sz="2400">
                <a:solidFill>
                  <a:srgbClr val="C00000"/>
                </a:solidFill>
              </a:endParaRPr>
            </a:p>
            <a:p>
              <a:pPr marL="0" lvl="0" indent="0" algn="l" rtl="0">
                <a:lnSpc>
                  <a:spcPct val="115000"/>
                </a:lnSpc>
                <a:spcBef>
                  <a:spcPts val="0"/>
                </a:spcBef>
                <a:spcAft>
                  <a:spcPts val="0"/>
                </a:spcAft>
                <a:buNone/>
              </a:pPr>
              <a:r>
                <a:rPr lang="fr" sz="1200">
                  <a:solidFill>
                    <a:srgbClr val="C00000"/>
                  </a:solidFill>
                </a:rPr>
                <a:t>« Mettre l’homme au cœur de l’usine en développant les compétences, la complémentarité homme-machine et les comportements 4.0 »</a:t>
              </a:r>
              <a:endParaRPr sz="1200">
                <a:solidFill>
                  <a:srgbClr val="C00000"/>
                </a:solidFill>
              </a:endParaRPr>
            </a:p>
          </p:txBody>
        </p:sp>
        <p:pic>
          <p:nvPicPr>
            <p:cNvPr id="76" name="Google Shape;376;p29">
              <a:extLst>
                <a:ext uri="{FF2B5EF4-FFF2-40B4-BE49-F238E27FC236}">
                  <a16:creationId xmlns:a16="http://schemas.microsoft.com/office/drawing/2014/main" id="{B33FED43-C241-476E-946C-B083594DC263}"/>
                </a:ext>
              </a:extLst>
            </p:cNvPr>
            <p:cNvPicPr preferRelativeResize="0"/>
            <p:nvPr/>
          </p:nvPicPr>
          <p:blipFill rotWithShape="1">
            <a:blip r:embed="rId2" cstate="print">
              <a:alphaModFix/>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r="53403"/>
            <a:stretch/>
          </p:blipFill>
          <p:spPr>
            <a:xfrm>
              <a:off x="8552503" y="960019"/>
              <a:ext cx="365497" cy="793181"/>
            </a:xfrm>
            <a:prstGeom prst="rect">
              <a:avLst/>
            </a:prstGeom>
            <a:noFill/>
            <a:ln>
              <a:noFill/>
            </a:ln>
          </p:spPr>
        </p:pic>
        <p:pic>
          <p:nvPicPr>
            <p:cNvPr id="77" name="Google Shape;377;p29">
              <a:extLst>
                <a:ext uri="{FF2B5EF4-FFF2-40B4-BE49-F238E27FC236}">
                  <a16:creationId xmlns:a16="http://schemas.microsoft.com/office/drawing/2014/main" id="{6D08C8E2-6D30-4991-889B-47BA4DAE6AD3}"/>
                </a:ext>
              </a:extLst>
            </p:cNvPr>
            <p:cNvPicPr preferRelativeResize="0"/>
            <p:nvPr/>
          </p:nvPicPr>
          <p:blipFill rotWithShape="1">
            <a:blip r:embed="rId4" cstate="print">
              <a:alphaModFix/>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l="49393"/>
            <a:stretch/>
          </p:blipFill>
          <p:spPr>
            <a:xfrm>
              <a:off x="7238935" y="4226007"/>
              <a:ext cx="396961" cy="793181"/>
            </a:xfrm>
            <a:prstGeom prst="rect">
              <a:avLst/>
            </a:prstGeom>
            <a:noFill/>
            <a:ln>
              <a:noFill/>
            </a:ln>
          </p:spPr>
        </p:pic>
        <p:pic>
          <p:nvPicPr>
            <p:cNvPr id="78" name="Google Shape;378;p29">
              <a:extLst>
                <a:ext uri="{FF2B5EF4-FFF2-40B4-BE49-F238E27FC236}">
                  <a16:creationId xmlns:a16="http://schemas.microsoft.com/office/drawing/2014/main" id="{246D4552-3865-442A-B783-728815234675}"/>
                </a:ext>
              </a:extLst>
            </p:cNvPr>
            <p:cNvPicPr preferRelativeResize="0"/>
            <p:nvPr/>
          </p:nvPicPr>
          <p:blipFill rotWithShape="1">
            <a:blip r:embed="rId6" cstate="print">
              <a:alphaModFix/>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r="50744"/>
            <a:stretch/>
          </p:blipFill>
          <p:spPr>
            <a:xfrm>
              <a:off x="3288807" y="4187404"/>
              <a:ext cx="386361" cy="793181"/>
            </a:xfrm>
            <a:prstGeom prst="rect">
              <a:avLst/>
            </a:prstGeom>
            <a:noFill/>
            <a:ln>
              <a:noFill/>
            </a:ln>
          </p:spPr>
        </p:pic>
        <p:pic>
          <p:nvPicPr>
            <p:cNvPr id="79" name="Google Shape;379;p29">
              <a:extLst>
                <a:ext uri="{FF2B5EF4-FFF2-40B4-BE49-F238E27FC236}">
                  <a16:creationId xmlns:a16="http://schemas.microsoft.com/office/drawing/2014/main" id="{520499B1-374A-4CE2-A653-DA866209F886}"/>
                </a:ext>
              </a:extLst>
            </p:cNvPr>
            <p:cNvPicPr preferRelativeResize="0"/>
            <p:nvPr/>
          </p:nvPicPr>
          <p:blipFill rotWithShape="1">
            <a:blip r:embed="rId8" cstate="print">
              <a:alphaModFix/>
              <a:extLst>
                <a:ext uri="{28A0092B-C50C-407E-A947-70E740481C1C}">
                  <a14:useLocalDpi xmlns:a14="http://schemas.microsoft.com/office/drawing/2010/main"/>
                </a:ext>
              </a:extLst>
            </a:blip>
            <a:srcRect l="1" r="48648"/>
            <a:stretch/>
          </p:blipFill>
          <p:spPr>
            <a:xfrm>
              <a:off x="6116118" y="2820609"/>
              <a:ext cx="402798" cy="793181"/>
            </a:xfrm>
            <a:prstGeom prst="rect">
              <a:avLst/>
            </a:prstGeom>
            <a:noFill/>
            <a:ln>
              <a:noFill/>
            </a:ln>
          </p:spPr>
        </p:pic>
        <p:pic>
          <p:nvPicPr>
            <p:cNvPr id="80" name="Google Shape;380;p29">
              <a:extLst>
                <a:ext uri="{FF2B5EF4-FFF2-40B4-BE49-F238E27FC236}">
                  <a16:creationId xmlns:a16="http://schemas.microsoft.com/office/drawing/2014/main" id="{4349D07A-84FB-4C97-A4F1-76019EBC72DE}"/>
                </a:ext>
              </a:extLst>
            </p:cNvPr>
            <p:cNvPicPr preferRelativeResize="0"/>
            <p:nvPr/>
          </p:nvPicPr>
          <p:blipFill rotWithShape="1">
            <a:blip r:embed="rId9" cstate="print">
              <a:alphaModFix/>
              <a:extLst>
                <a:ext uri="{28A0092B-C50C-407E-A947-70E740481C1C}">
                  <a14:useLocalDpi xmlns:a14="http://schemas.microsoft.com/office/drawing/2010/main"/>
                </a:ext>
              </a:extLst>
            </a:blip>
            <a:srcRect l="51352"/>
            <a:stretch/>
          </p:blipFill>
          <p:spPr>
            <a:xfrm>
              <a:off x="7232205" y="1752560"/>
              <a:ext cx="381593" cy="793181"/>
            </a:xfrm>
            <a:prstGeom prst="rect">
              <a:avLst/>
            </a:prstGeom>
            <a:noFill/>
            <a:ln>
              <a:noFill/>
            </a:ln>
          </p:spPr>
        </p:pic>
        <p:sp>
          <p:nvSpPr>
            <p:cNvPr id="81" name="Google Shape;371;p29">
              <a:extLst>
                <a:ext uri="{FF2B5EF4-FFF2-40B4-BE49-F238E27FC236}">
                  <a16:creationId xmlns:a16="http://schemas.microsoft.com/office/drawing/2014/main" id="{EAF30AFB-8AE1-4067-AE7E-95C7B9E9F5B4}"/>
                </a:ext>
              </a:extLst>
            </p:cNvPr>
            <p:cNvSpPr txBox="1"/>
            <p:nvPr/>
          </p:nvSpPr>
          <p:spPr>
            <a:xfrm>
              <a:off x="961725" y="2254302"/>
              <a:ext cx="1873264" cy="108925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a:solidFill>
                  <a:srgbClr val="002060"/>
                </a:solidFill>
              </a:endParaRPr>
            </a:p>
            <a:p>
              <a:pPr lvl="0">
                <a:lnSpc>
                  <a:spcPct val="115000"/>
                </a:lnSpc>
              </a:pPr>
              <a:r>
                <a:rPr lang="fr-FR" sz="1100">
                  <a:solidFill>
                    <a:srgbClr val="002060"/>
                  </a:solidFill>
                </a:rPr>
                <a:t>« Accélérer la transformation grâce aux nouvelles possibilités offertes par le numérique »</a:t>
              </a:r>
            </a:p>
          </p:txBody>
        </p:sp>
        <p:sp>
          <p:nvSpPr>
            <p:cNvPr id="82" name="Google Shape;371;p29">
              <a:extLst>
                <a:ext uri="{FF2B5EF4-FFF2-40B4-BE49-F238E27FC236}">
                  <a16:creationId xmlns:a16="http://schemas.microsoft.com/office/drawing/2014/main" id="{02B40371-B154-49C6-8D7B-6DBDD67F6635}"/>
                </a:ext>
              </a:extLst>
            </p:cNvPr>
            <p:cNvSpPr txBox="1"/>
            <p:nvPr/>
          </p:nvSpPr>
          <p:spPr>
            <a:xfrm>
              <a:off x="5334583" y="1091002"/>
              <a:ext cx="3217920" cy="499190"/>
            </a:xfrm>
            <a:prstGeom prst="rect">
              <a:avLst/>
            </a:prstGeom>
            <a:noFill/>
            <a:ln>
              <a:noFill/>
            </a:ln>
          </p:spPr>
          <p:txBody>
            <a:bodyPr spcFirstLastPara="1" wrap="square" lIns="91425" tIns="91425" rIns="91425" bIns="91425" anchor="ctr" anchorCtr="0">
              <a:noAutofit/>
            </a:bodyPr>
            <a:lstStyle/>
            <a:p>
              <a:pPr lvl="0">
                <a:lnSpc>
                  <a:spcPct val="115000"/>
                </a:lnSpc>
              </a:pPr>
              <a:r>
                <a:rPr lang="fr-FR" sz="1100">
                  <a:solidFill>
                    <a:schemeClr val="tx1">
                      <a:lumMod val="50000"/>
                    </a:schemeClr>
                  </a:solidFill>
                </a:rPr>
                <a:t>« Challenger le modèle d’affaire et la chaîne de valeur en maximisant la valeur pour le client »</a:t>
              </a:r>
            </a:p>
          </p:txBody>
        </p:sp>
        <p:sp>
          <p:nvSpPr>
            <p:cNvPr id="83" name="Google Shape;371;p29">
              <a:extLst>
                <a:ext uri="{FF2B5EF4-FFF2-40B4-BE49-F238E27FC236}">
                  <a16:creationId xmlns:a16="http://schemas.microsoft.com/office/drawing/2014/main" id="{6F24EAEE-8448-4F13-AB65-311DF8E1C427}"/>
                </a:ext>
              </a:extLst>
            </p:cNvPr>
            <p:cNvSpPr txBox="1"/>
            <p:nvPr/>
          </p:nvSpPr>
          <p:spPr>
            <a:xfrm>
              <a:off x="2486548" y="1139382"/>
              <a:ext cx="2786267" cy="403314"/>
            </a:xfrm>
            <a:prstGeom prst="rect">
              <a:avLst/>
            </a:prstGeom>
            <a:noFill/>
            <a:ln>
              <a:noFill/>
            </a:ln>
          </p:spPr>
          <p:txBody>
            <a:bodyPr spcFirstLastPara="1" wrap="square" lIns="91425" tIns="91425" rIns="91425" bIns="91425" anchor="ctr" anchorCtr="0">
              <a:noAutofit/>
            </a:bodyPr>
            <a:lstStyle/>
            <a:p>
              <a:pPr algn="ctr"/>
              <a:r>
                <a:rPr lang="fr-FR" sz="2400" b="1">
                  <a:solidFill>
                    <a:schemeClr val="tx1">
                      <a:lumMod val="50000"/>
                    </a:schemeClr>
                  </a:solidFill>
                </a:rPr>
                <a:t>S</a:t>
              </a:r>
              <a:r>
                <a:rPr lang="fr-FR" sz="2400">
                  <a:solidFill>
                    <a:schemeClr val="tx1">
                      <a:lumMod val="50000"/>
                    </a:schemeClr>
                  </a:solidFill>
                </a:rPr>
                <a:t>tratégie Globale</a:t>
              </a:r>
            </a:p>
          </p:txBody>
        </p:sp>
        <p:pic>
          <p:nvPicPr>
            <p:cNvPr id="84" name="Image 83">
              <a:extLst>
                <a:ext uri="{FF2B5EF4-FFF2-40B4-BE49-F238E27FC236}">
                  <a16:creationId xmlns:a16="http://schemas.microsoft.com/office/drawing/2014/main" id="{27C429F3-0150-4573-AB5B-2999A89FA1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46229" y="2004371"/>
              <a:ext cx="321760" cy="321760"/>
            </a:xfrm>
            <a:prstGeom prst="rect">
              <a:avLst/>
            </a:prstGeom>
          </p:spPr>
        </p:pic>
      </p:grpSp>
      <p:pic>
        <p:nvPicPr>
          <p:cNvPr id="86" name="Image 85">
            <a:extLst>
              <a:ext uri="{FF2B5EF4-FFF2-40B4-BE49-F238E27FC236}">
                <a16:creationId xmlns:a16="http://schemas.microsoft.com/office/drawing/2014/main" id="{E5755F23-BA92-4FC4-83FD-87D48D0F2C34}"/>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9046447" y="1385589"/>
            <a:ext cx="756719" cy="356055"/>
          </a:xfrm>
          <a:prstGeom prst="rect">
            <a:avLst/>
          </a:prstGeom>
          <a:ln>
            <a:solidFill>
              <a:srgbClr val="0070C0"/>
            </a:solidFill>
          </a:ln>
        </p:spPr>
      </p:pic>
      <p:pic>
        <p:nvPicPr>
          <p:cNvPr id="98" name="Image 97">
            <a:extLst>
              <a:ext uri="{FF2B5EF4-FFF2-40B4-BE49-F238E27FC236}">
                <a16:creationId xmlns:a16="http://schemas.microsoft.com/office/drawing/2014/main" id="{AC86B789-DAB9-4CB1-B653-8CEDE522CA34}"/>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967858" y="2191881"/>
            <a:ext cx="756719" cy="356055"/>
          </a:xfrm>
          <a:prstGeom prst="rect">
            <a:avLst/>
          </a:prstGeom>
          <a:ln>
            <a:solidFill>
              <a:srgbClr val="0070C0"/>
            </a:solidFill>
          </a:ln>
        </p:spPr>
      </p:pic>
      <p:pic>
        <p:nvPicPr>
          <p:cNvPr id="99" name="Image 98">
            <a:extLst>
              <a:ext uri="{FF2B5EF4-FFF2-40B4-BE49-F238E27FC236}">
                <a16:creationId xmlns:a16="http://schemas.microsoft.com/office/drawing/2014/main" id="{D9BB01B5-67DE-461E-BA05-581619158B84}"/>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309910" y="3140225"/>
            <a:ext cx="756719" cy="356055"/>
          </a:xfrm>
          <a:prstGeom prst="rect">
            <a:avLst/>
          </a:prstGeom>
          <a:ln>
            <a:solidFill>
              <a:srgbClr val="0070C0"/>
            </a:solidFill>
          </a:ln>
        </p:spPr>
      </p:pic>
      <p:grpSp>
        <p:nvGrpSpPr>
          <p:cNvPr id="31" name="Groupe 30">
            <a:extLst>
              <a:ext uri="{FF2B5EF4-FFF2-40B4-BE49-F238E27FC236}">
                <a16:creationId xmlns:a16="http://schemas.microsoft.com/office/drawing/2014/main" id="{1F037A84-3E1F-430E-AB98-E9C71231609B}"/>
              </a:ext>
            </a:extLst>
          </p:cNvPr>
          <p:cNvGrpSpPr/>
          <p:nvPr/>
        </p:nvGrpSpPr>
        <p:grpSpPr>
          <a:xfrm>
            <a:off x="3134531" y="5762345"/>
            <a:ext cx="1865908" cy="491299"/>
            <a:chOff x="4400727" y="3696470"/>
            <a:chExt cx="814825" cy="271058"/>
          </a:xfrm>
        </p:grpSpPr>
        <p:pic>
          <p:nvPicPr>
            <p:cNvPr id="26" name="Image 25">
              <a:extLst>
                <a:ext uri="{FF2B5EF4-FFF2-40B4-BE49-F238E27FC236}">
                  <a16:creationId xmlns:a16="http://schemas.microsoft.com/office/drawing/2014/main" id="{A24A1816-64A5-4F29-BE03-09405B8A4265}"/>
                </a:ext>
              </a:extLst>
            </p:cNvPr>
            <p:cNvPicPr>
              <a:picLocks noChangeAspect="1"/>
            </p:cNvPicPr>
            <p:nvPr/>
          </p:nvPicPr>
          <p:blipFill>
            <a:blip r:embed="rId12"/>
            <a:stretch>
              <a:fillRect/>
            </a:stretch>
          </p:blipFill>
          <p:spPr>
            <a:xfrm>
              <a:off x="4869275" y="3706619"/>
              <a:ext cx="346277" cy="230849"/>
            </a:xfrm>
            <a:prstGeom prst="rect">
              <a:avLst/>
            </a:prstGeom>
            <a:ln>
              <a:solidFill>
                <a:srgbClr val="B1B2B2"/>
              </a:solidFill>
            </a:ln>
          </p:spPr>
        </p:pic>
        <p:pic>
          <p:nvPicPr>
            <p:cNvPr id="27" name="Picture 4" descr="Résultat de recherche d'images pour &quot;apesa&quot;">
              <a:extLst>
                <a:ext uri="{FF2B5EF4-FFF2-40B4-BE49-F238E27FC236}">
                  <a16:creationId xmlns:a16="http://schemas.microsoft.com/office/drawing/2014/main" id="{4F999A4F-074D-4007-8348-F944CD07A39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00727" y="3696470"/>
              <a:ext cx="271058" cy="271058"/>
            </a:xfrm>
            <a:prstGeom prst="rect">
              <a:avLst/>
            </a:prstGeom>
            <a:ln>
              <a:solidFill>
                <a:srgbClr val="B1B2B2"/>
              </a:solidFill>
            </a:ln>
            <a:extLst>
              <a:ext uri="{909E8E84-426E-40DD-AFC4-6F175D3DCCD1}">
                <a14:hiddenFill xmlns:a14="http://schemas.microsoft.com/office/drawing/2010/main">
                  <a:solidFill>
                    <a:srgbClr val="FFFFFF"/>
                  </a:solidFill>
                </a14:hiddenFill>
              </a:ext>
            </a:extLst>
          </p:spPr>
        </p:pic>
        <p:sp>
          <p:nvSpPr>
            <p:cNvPr id="30" name="Ellipse 29">
              <a:extLst>
                <a:ext uri="{FF2B5EF4-FFF2-40B4-BE49-F238E27FC236}">
                  <a16:creationId xmlns:a16="http://schemas.microsoft.com/office/drawing/2014/main" id="{7736ECD6-A950-41DC-8A0D-04537110D697}"/>
                </a:ext>
              </a:extLst>
            </p:cNvPr>
            <p:cNvSpPr/>
            <p:nvPr/>
          </p:nvSpPr>
          <p:spPr>
            <a:xfrm>
              <a:off x="4645549" y="3736942"/>
              <a:ext cx="241693" cy="159810"/>
            </a:xfrm>
            <a:prstGeom prst="ellips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fr-FR" sz="1000" b="1">
                  <a:solidFill>
                    <a:schemeClr val="tx1"/>
                  </a:solidFill>
                </a:rPr>
                <a:t>ou</a:t>
              </a:r>
            </a:p>
          </p:txBody>
        </p:sp>
      </p:grpSp>
      <p:pic>
        <p:nvPicPr>
          <p:cNvPr id="32" name="Picture 2" descr="Résultat de recherche d'images pour &quot;AMVALOR logo&quot;">
            <a:extLst>
              <a:ext uri="{FF2B5EF4-FFF2-40B4-BE49-F238E27FC236}">
                <a16:creationId xmlns:a16="http://schemas.microsoft.com/office/drawing/2014/main" id="{327AA006-B9AE-45D0-B7C3-56196668981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58998" y="4972773"/>
            <a:ext cx="1151460" cy="338652"/>
          </a:xfrm>
          <a:prstGeom prst="rect">
            <a:avLst/>
          </a:prstGeom>
          <a:ln>
            <a:solidFill>
              <a:srgbClr val="B1B2B2"/>
            </a:solidFill>
          </a:ln>
          <a:extLst>
            <a:ext uri="{909E8E84-426E-40DD-AFC4-6F175D3DCCD1}">
              <a14:hiddenFill xmlns:a14="http://schemas.microsoft.com/office/drawing/2010/main">
                <a:solidFill>
                  <a:srgbClr val="FFFFFF"/>
                </a:solidFill>
              </a14:hiddenFill>
            </a:ext>
          </a:extLst>
        </p:spPr>
      </p:pic>
      <p:grpSp>
        <p:nvGrpSpPr>
          <p:cNvPr id="4" name="Groupe 3">
            <a:extLst>
              <a:ext uri="{FF2B5EF4-FFF2-40B4-BE49-F238E27FC236}">
                <a16:creationId xmlns:a16="http://schemas.microsoft.com/office/drawing/2014/main" id="{0B629403-2DB6-42A6-8A6B-E49852AB74F0}"/>
              </a:ext>
            </a:extLst>
          </p:cNvPr>
          <p:cNvGrpSpPr/>
          <p:nvPr/>
        </p:nvGrpSpPr>
        <p:grpSpPr>
          <a:xfrm>
            <a:off x="3030004" y="2648799"/>
            <a:ext cx="1019307" cy="785295"/>
            <a:chOff x="3030004" y="2648799"/>
            <a:chExt cx="1019307" cy="785295"/>
          </a:xfrm>
        </p:grpSpPr>
        <p:pic>
          <p:nvPicPr>
            <p:cNvPr id="96" name="Picture 6" descr="Résultat de recherche d'images pour &quot;digitall bordeaux&quot;">
              <a:extLst>
                <a:ext uri="{FF2B5EF4-FFF2-40B4-BE49-F238E27FC236}">
                  <a16:creationId xmlns:a16="http://schemas.microsoft.com/office/drawing/2014/main" id="{407B34E1-D02C-4DDC-9E94-7610B7AD1F04}"/>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6593" t="19434" r="5118" b="34171"/>
            <a:stretch/>
          </p:blipFill>
          <p:spPr bwMode="auto">
            <a:xfrm>
              <a:off x="3076226" y="2648799"/>
              <a:ext cx="915837" cy="288098"/>
            </a:xfrm>
            <a:prstGeom prst="rect">
              <a:avLst/>
            </a:prstGeom>
            <a:ln>
              <a:solidFill>
                <a:srgbClr val="B1B2B2"/>
              </a:solidFill>
            </a:ln>
            <a:extLst>
              <a:ext uri="{909E8E84-426E-40DD-AFC4-6F175D3DCCD1}">
                <a14:hiddenFill xmlns:a14="http://schemas.microsoft.com/office/drawing/2010/main">
                  <a:solidFill>
                    <a:srgbClr val="FFFFFF"/>
                  </a:solidFill>
                </a14:hiddenFill>
              </a:ext>
            </a:extLst>
          </p:spPr>
        </p:pic>
        <p:sp>
          <p:nvSpPr>
            <p:cNvPr id="92" name="Ellipse 91">
              <a:extLst>
                <a:ext uri="{FF2B5EF4-FFF2-40B4-BE49-F238E27FC236}">
                  <a16:creationId xmlns:a16="http://schemas.microsoft.com/office/drawing/2014/main" id="{A2648034-D43C-452A-8474-4707C3D5DE0C}"/>
                </a:ext>
              </a:extLst>
            </p:cNvPr>
            <p:cNvSpPr/>
            <p:nvPr/>
          </p:nvSpPr>
          <p:spPr>
            <a:xfrm>
              <a:off x="3315461" y="2855227"/>
              <a:ext cx="463927" cy="275444"/>
            </a:xfrm>
            <a:prstGeom prst="ellips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fr-FR" sz="1000" b="1">
                  <a:solidFill>
                    <a:schemeClr val="tx1"/>
                  </a:solidFill>
                </a:rPr>
                <a:t>ou</a:t>
              </a:r>
            </a:p>
          </p:txBody>
        </p:sp>
        <p:pic>
          <p:nvPicPr>
            <p:cNvPr id="38" name="Image 37">
              <a:extLst>
                <a:ext uri="{FF2B5EF4-FFF2-40B4-BE49-F238E27FC236}">
                  <a16:creationId xmlns:a16="http://schemas.microsoft.com/office/drawing/2014/main" id="{4CF5C711-2FBE-48FB-AF33-21C612F5EB26}"/>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3030004" y="3063759"/>
              <a:ext cx="1019307" cy="370335"/>
            </a:xfrm>
            <a:prstGeom prst="rect">
              <a:avLst/>
            </a:prstGeom>
          </p:spPr>
        </p:pic>
      </p:grpSp>
    </p:spTree>
    <p:extLst>
      <p:ext uri="{BB962C8B-B14F-4D97-AF65-F5344CB8AC3E}">
        <p14:creationId xmlns:p14="http://schemas.microsoft.com/office/powerpoint/2010/main" val="3946655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561E633-68D4-CFE5-B4F6-C8C867D4DC94}"/>
              </a:ext>
            </a:extLst>
          </p:cNvPr>
          <p:cNvPicPr>
            <a:picLocks noChangeAspect="1"/>
          </p:cNvPicPr>
          <p:nvPr/>
        </p:nvPicPr>
        <p:blipFill>
          <a:blip r:embed="rId2"/>
          <a:stretch>
            <a:fillRect/>
          </a:stretch>
        </p:blipFill>
        <p:spPr>
          <a:xfrm>
            <a:off x="1900052" y="2239716"/>
            <a:ext cx="4453320" cy="3521041"/>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Organisation industrielle </a:t>
            </a:r>
            <a:r>
              <a:rPr lang="fr-FR"/>
              <a:t>| </a:t>
            </a:r>
            <a:r>
              <a:rPr lang="fr-FR" sz="1600">
                <a:solidFill>
                  <a:srgbClr val="545457"/>
                </a:solidFill>
                <a:latin typeface="+mj-lt"/>
              </a:rPr>
              <a:t>toutes les dimensions de l’organisation industrielle ont des enjeux fort et 2 </a:t>
            </a:r>
            <a:r>
              <a:rPr lang="fr-FR">
                <a:solidFill>
                  <a:srgbClr val="545457"/>
                </a:solidFill>
                <a:latin typeface="+mj-lt"/>
              </a:rPr>
              <a:t>d’entres</a:t>
            </a:r>
            <a:r>
              <a:rPr lang="fr-FR" sz="1600">
                <a:solidFill>
                  <a:srgbClr val="545457"/>
                </a:solidFill>
                <a:latin typeface="+mj-lt"/>
              </a:rPr>
              <a:t> elles ressortent avec un fort écart enjeu-maturité</a:t>
            </a:r>
            <a:endParaRPr lang="fr-FR">
              <a:highlight>
                <a:srgbClr val="FFFF00"/>
              </a:highlight>
            </a:endParaRP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40</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304035" y="2849922"/>
            <a:ext cx="2953279" cy="2308324"/>
          </a:xfrm>
          <a:prstGeom prst="rect">
            <a:avLst/>
          </a:prstGeom>
          <a:noFill/>
        </p:spPr>
        <p:txBody>
          <a:bodyPr wrap="square" rtlCol="0">
            <a:spAutoFit/>
          </a:bodyPr>
          <a:lstStyle/>
          <a:p>
            <a:pPr defTabSz="982688"/>
            <a:r>
              <a:rPr lang="fr-FR" sz="1600">
                <a:solidFill>
                  <a:srgbClr val="545457"/>
                </a:solidFill>
                <a:latin typeface="+mj-lt"/>
              </a:rPr>
              <a:t>Sur l’axe organisation industrielle :</a:t>
            </a:r>
          </a:p>
          <a:p>
            <a:pPr marL="285750" indent="-285750" defTabSz="982688">
              <a:buFontTx/>
              <a:buChar char="-"/>
            </a:pPr>
            <a:r>
              <a:rPr lang="fr-FR" sz="1600">
                <a:solidFill>
                  <a:srgbClr val="545457"/>
                </a:solidFill>
                <a:latin typeface="+mj-lt"/>
              </a:rPr>
              <a:t>Les enjeux restent forts sur les 3 dimensions</a:t>
            </a:r>
          </a:p>
          <a:p>
            <a:pPr marL="285750" indent="-285750" defTabSz="982688">
              <a:buFontTx/>
              <a:buChar char="-"/>
            </a:pPr>
            <a:r>
              <a:rPr lang="fr-FR" sz="1600">
                <a:solidFill>
                  <a:srgbClr val="545457"/>
                </a:solidFill>
                <a:latin typeface="+mj-lt"/>
              </a:rPr>
              <a:t> l’écart entre maturité et enjeu particulièrement fort sur les « pratiques opérationnelles » et les pratiques managériales</a:t>
            </a: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457476" y="3991247"/>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9877990" y="765678"/>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3"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8" cstate="email">
              <a:alphaModFix/>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386944" y="1167617"/>
            <a:ext cx="7308266" cy="461665"/>
          </a:xfrm>
          <a:prstGeom prst="rect">
            <a:avLst/>
          </a:prstGeom>
          <a:noFill/>
        </p:spPr>
        <p:txBody>
          <a:bodyPr wrap="square" rtlCol="0">
            <a:spAutoFit/>
          </a:bodyPr>
          <a:lstStyle/>
          <a:p>
            <a:r>
              <a:rPr lang="fr-FR" sz="1200" b="1"/>
              <a:t>Notes enjeu-maturité (moyenne par dimension de l’axe organisation industrielle)</a:t>
            </a:r>
          </a:p>
          <a:p>
            <a:r>
              <a:rPr lang="fr-FR" sz="1200" b="1"/>
              <a:t>Note enjeu-maturité de 1 (faible) à 4 (fort)</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481945" y="1385239"/>
            <a:ext cx="6144486" cy="0"/>
          </a:xfrm>
          <a:prstGeom prst="line">
            <a:avLst/>
          </a:prstGeom>
        </p:spPr>
        <p:style>
          <a:lnRef idx="1">
            <a:schemeClr val="accent1"/>
          </a:lnRef>
          <a:fillRef idx="0">
            <a:schemeClr val="accent1"/>
          </a:fillRef>
          <a:effectRef idx="0">
            <a:schemeClr val="accent1"/>
          </a:effectRef>
          <a:fontRef idx="minor">
            <a:schemeClr val="tx1"/>
          </a:fontRef>
        </p:style>
      </p:cxnSp>
      <p:sp>
        <p:nvSpPr>
          <p:cNvPr id="99" name="Pentagon 17">
            <a:extLst>
              <a:ext uri="{FF2B5EF4-FFF2-40B4-BE49-F238E27FC236}">
                <a16:creationId xmlns:a16="http://schemas.microsoft.com/office/drawing/2014/main" id="{C5A4FCA4-BD56-4526-9EA6-0E49F3B84681}"/>
              </a:ext>
            </a:extLst>
          </p:cNvPr>
          <p:cNvSpPr/>
          <p:nvPr/>
        </p:nvSpPr>
        <p:spPr>
          <a:xfrm>
            <a:off x="339477" y="2353937"/>
            <a:ext cx="1560575" cy="922933"/>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Gestion des flux</a:t>
            </a:r>
          </a:p>
        </p:txBody>
      </p:sp>
      <p:sp>
        <p:nvSpPr>
          <p:cNvPr id="100" name="Pentagon 17">
            <a:extLst>
              <a:ext uri="{FF2B5EF4-FFF2-40B4-BE49-F238E27FC236}">
                <a16:creationId xmlns:a16="http://schemas.microsoft.com/office/drawing/2014/main" id="{89BBFC61-43DC-48B9-B65B-9DEBFA2469FD}"/>
              </a:ext>
            </a:extLst>
          </p:cNvPr>
          <p:cNvSpPr/>
          <p:nvPr/>
        </p:nvSpPr>
        <p:spPr>
          <a:xfrm>
            <a:off x="339477" y="3538771"/>
            <a:ext cx="1560575" cy="922932"/>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Management &amp; Organisation</a:t>
            </a:r>
          </a:p>
        </p:txBody>
      </p:sp>
      <p:sp>
        <p:nvSpPr>
          <p:cNvPr id="103" name="Pentagon 17">
            <a:extLst>
              <a:ext uri="{FF2B5EF4-FFF2-40B4-BE49-F238E27FC236}">
                <a16:creationId xmlns:a16="http://schemas.microsoft.com/office/drawing/2014/main" id="{E9D279C4-99BB-46C4-9724-3A8F9F579B2A}"/>
              </a:ext>
            </a:extLst>
          </p:cNvPr>
          <p:cNvSpPr/>
          <p:nvPr/>
        </p:nvSpPr>
        <p:spPr>
          <a:xfrm>
            <a:off x="339477" y="4643248"/>
            <a:ext cx="1560575" cy="922931"/>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Pratiques opérationnelles « </a:t>
            </a:r>
            <a:r>
              <a:rPr lang="fr-FR" sz="1100" b="1" err="1">
                <a:solidFill>
                  <a:schemeClr val="accent1"/>
                </a:solidFill>
              </a:rPr>
              <a:t>lean</a:t>
            </a:r>
            <a:r>
              <a:rPr lang="fr-FR" sz="1100" b="1">
                <a:solidFill>
                  <a:schemeClr val="accent1"/>
                </a:solidFill>
              </a:rPr>
              <a:t> »</a:t>
            </a:r>
          </a:p>
        </p:txBody>
      </p:sp>
      <p:grpSp>
        <p:nvGrpSpPr>
          <p:cNvPr id="37" name="Groupe 36">
            <a:extLst>
              <a:ext uri="{FF2B5EF4-FFF2-40B4-BE49-F238E27FC236}">
                <a16:creationId xmlns:a16="http://schemas.microsoft.com/office/drawing/2014/main" id="{8D21FC6F-A49D-4659-B4B4-2728327B55BC}"/>
              </a:ext>
            </a:extLst>
          </p:cNvPr>
          <p:cNvGrpSpPr/>
          <p:nvPr/>
        </p:nvGrpSpPr>
        <p:grpSpPr>
          <a:xfrm>
            <a:off x="4582884" y="2815411"/>
            <a:ext cx="1521104" cy="328364"/>
            <a:chOff x="3906691" y="2096281"/>
            <a:chExt cx="819688" cy="266909"/>
          </a:xfrm>
        </p:grpSpPr>
        <p:cxnSp>
          <p:nvCxnSpPr>
            <p:cNvPr id="38" name="Connecteur droit avec flèche 37">
              <a:extLst>
                <a:ext uri="{FF2B5EF4-FFF2-40B4-BE49-F238E27FC236}">
                  <a16:creationId xmlns:a16="http://schemas.microsoft.com/office/drawing/2014/main" id="{F3E582A9-E590-4959-9BF2-19BCA7FA5315}"/>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B2CB8388-BFF6-4BE9-B916-4DD824DAD423}"/>
                </a:ext>
              </a:extLst>
            </p:cNvPr>
            <p:cNvSpPr txBox="1"/>
            <p:nvPr/>
          </p:nvSpPr>
          <p:spPr>
            <a:xfrm>
              <a:off x="4202130" y="2096281"/>
              <a:ext cx="322104" cy="250175"/>
            </a:xfrm>
            <a:prstGeom prst="rect">
              <a:avLst/>
            </a:prstGeom>
            <a:noFill/>
          </p:spPr>
          <p:txBody>
            <a:bodyPr wrap="square" rtlCol="0">
              <a:spAutoFit/>
            </a:bodyPr>
            <a:lstStyle/>
            <a:p>
              <a:pPr defTabSz="982688"/>
              <a:r>
                <a:rPr lang="fr-FR" sz="1400" b="1" dirty="0">
                  <a:solidFill>
                    <a:srgbClr val="FF0000"/>
                  </a:solidFill>
                  <a:latin typeface="+mj-lt"/>
                </a:rPr>
                <a:t>1,04</a:t>
              </a:r>
            </a:p>
          </p:txBody>
        </p:sp>
      </p:grpSp>
      <p:grpSp>
        <p:nvGrpSpPr>
          <p:cNvPr id="44" name="Groupe 43">
            <a:extLst>
              <a:ext uri="{FF2B5EF4-FFF2-40B4-BE49-F238E27FC236}">
                <a16:creationId xmlns:a16="http://schemas.microsoft.com/office/drawing/2014/main" id="{4D08CF34-658E-4214-AFC3-646D412D7EFC}"/>
              </a:ext>
            </a:extLst>
          </p:cNvPr>
          <p:cNvGrpSpPr/>
          <p:nvPr/>
        </p:nvGrpSpPr>
        <p:grpSpPr>
          <a:xfrm>
            <a:off x="4394235" y="4000241"/>
            <a:ext cx="1959137" cy="386702"/>
            <a:chOff x="3906691" y="2096280"/>
            <a:chExt cx="954074" cy="266910"/>
          </a:xfrm>
        </p:grpSpPr>
        <p:cxnSp>
          <p:nvCxnSpPr>
            <p:cNvPr id="45" name="Connecteur droit avec flèche 44">
              <a:extLst>
                <a:ext uri="{FF2B5EF4-FFF2-40B4-BE49-F238E27FC236}">
                  <a16:creationId xmlns:a16="http://schemas.microsoft.com/office/drawing/2014/main" id="{2636CCD0-42D2-4BD9-86EC-BB719AC1BD81}"/>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A3208D13-306F-4DE4-A37B-3368492BBB2A}"/>
                </a:ext>
              </a:extLst>
            </p:cNvPr>
            <p:cNvSpPr txBox="1"/>
            <p:nvPr/>
          </p:nvSpPr>
          <p:spPr>
            <a:xfrm>
              <a:off x="4242417" y="2096280"/>
              <a:ext cx="618348" cy="212434"/>
            </a:xfrm>
            <a:prstGeom prst="rect">
              <a:avLst/>
            </a:prstGeom>
            <a:noFill/>
          </p:spPr>
          <p:txBody>
            <a:bodyPr wrap="square" rtlCol="0">
              <a:spAutoFit/>
            </a:bodyPr>
            <a:lstStyle/>
            <a:p>
              <a:pPr defTabSz="982688"/>
              <a:r>
                <a:rPr lang="fr-FR" sz="1400" b="1" dirty="0">
                  <a:solidFill>
                    <a:srgbClr val="FF0000"/>
                  </a:solidFill>
                  <a:latin typeface="+mj-lt"/>
                </a:rPr>
                <a:t>1,19</a:t>
              </a:r>
            </a:p>
          </p:txBody>
        </p:sp>
      </p:grpSp>
      <p:grpSp>
        <p:nvGrpSpPr>
          <p:cNvPr id="47" name="Groupe 46">
            <a:extLst>
              <a:ext uri="{FF2B5EF4-FFF2-40B4-BE49-F238E27FC236}">
                <a16:creationId xmlns:a16="http://schemas.microsoft.com/office/drawing/2014/main" id="{69230A60-439E-4EDA-8E37-FA949EFC603B}"/>
              </a:ext>
            </a:extLst>
          </p:cNvPr>
          <p:cNvGrpSpPr/>
          <p:nvPr/>
        </p:nvGrpSpPr>
        <p:grpSpPr>
          <a:xfrm>
            <a:off x="4394235" y="5099443"/>
            <a:ext cx="2071529" cy="362461"/>
            <a:chOff x="3906691" y="2096280"/>
            <a:chExt cx="1091765" cy="307777"/>
          </a:xfrm>
        </p:grpSpPr>
        <p:cxnSp>
          <p:nvCxnSpPr>
            <p:cNvPr id="48" name="Connecteur droit avec flèche 47">
              <a:extLst>
                <a:ext uri="{FF2B5EF4-FFF2-40B4-BE49-F238E27FC236}">
                  <a16:creationId xmlns:a16="http://schemas.microsoft.com/office/drawing/2014/main" id="{A6985876-CC36-45B0-81F4-1D90144FDBD7}"/>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FF5726F4-F9B5-4B9D-8FE1-327A46B74BB9}"/>
                </a:ext>
              </a:extLst>
            </p:cNvPr>
            <p:cNvSpPr txBox="1"/>
            <p:nvPr/>
          </p:nvSpPr>
          <p:spPr>
            <a:xfrm>
              <a:off x="4178768" y="2096280"/>
              <a:ext cx="819688" cy="307777"/>
            </a:xfrm>
            <a:prstGeom prst="rect">
              <a:avLst/>
            </a:prstGeom>
            <a:noFill/>
          </p:spPr>
          <p:txBody>
            <a:bodyPr wrap="square" rtlCol="0">
              <a:spAutoFit/>
            </a:bodyPr>
            <a:lstStyle/>
            <a:p>
              <a:pPr defTabSz="982688"/>
              <a:r>
                <a:rPr lang="fr-FR" sz="1400" b="1" dirty="0">
                  <a:solidFill>
                    <a:srgbClr val="FF0000"/>
                  </a:solidFill>
                  <a:latin typeface="+mj-lt"/>
                </a:rPr>
                <a:t>1,27</a:t>
              </a:r>
            </a:p>
          </p:txBody>
        </p:sp>
      </p:grpSp>
    </p:spTree>
    <p:extLst>
      <p:ext uri="{BB962C8B-B14F-4D97-AF65-F5344CB8AC3E}">
        <p14:creationId xmlns:p14="http://schemas.microsoft.com/office/powerpoint/2010/main" val="2398338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F9376DA-D7A6-BD34-AD33-FEF293BD2346}"/>
              </a:ext>
            </a:extLst>
          </p:cNvPr>
          <p:cNvPicPr>
            <a:picLocks noChangeAspect="1"/>
          </p:cNvPicPr>
          <p:nvPr/>
        </p:nvPicPr>
        <p:blipFill>
          <a:blip r:embed="rId2"/>
          <a:stretch>
            <a:fillRect/>
          </a:stretch>
        </p:blipFill>
        <p:spPr>
          <a:xfrm>
            <a:off x="2117556" y="1796676"/>
            <a:ext cx="3577499" cy="5377009"/>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Organisation industrielle </a:t>
            </a:r>
            <a:r>
              <a:rPr lang="fr-FR"/>
              <a:t>| sans surprise, la maturité des entreprises va croissante en fonction de leur taille</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41</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217468" y="3153746"/>
            <a:ext cx="3215883" cy="1569660"/>
          </a:xfrm>
          <a:prstGeom prst="rect">
            <a:avLst/>
          </a:prstGeom>
          <a:noFill/>
        </p:spPr>
        <p:txBody>
          <a:bodyPr wrap="square" rtlCol="0">
            <a:spAutoFit/>
          </a:bodyPr>
          <a:lstStyle/>
          <a:p>
            <a:pPr defTabSz="982688"/>
            <a:r>
              <a:rPr lang="fr-FR" sz="1600" dirty="0">
                <a:solidFill>
                  <a:srgbClr val="545457"/>
                </a:solidFill>
                <a:latin typeface="+mj-lt"/>
              </a:rPr>
              <a:t>Les entreprises avec le niveau de maturité le plus fort sont celles dont les effectifs sont &gt; à 250 ETP</a:t>
            </a:r>
          </a:p>
          <a:p>
            <a:pPr defTabSz="982688"/>
            <a:endParaRPr lang="fr-FR" sz="1600" dirty="0">
              <a:solidFill>
                <a:srgbClr val="545457"/>
              </a:solidFill>
              <a:latin typeface="+mj-lt"/>
            </a:endParaRPr>
          </a:p>
          <a:p>
            <a:pPr defTabSz="982688"/>
            <a:r>
              <a:rPr lang="fr-FR" sz="1600" dirty="0">
                <a:solidFill>
                  <a:srgbClr val="545457"/>
                </a:solidFill>
                <a:latin typeface="+mj-lt"/>
              </a:rPr>
              <a:t>Ce sont également elles qui ont les enjeux les plus forts</a:t>
            </a: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457476" y="3991247"/>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3"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8" cstate="email">
              <a:alphaModFix/>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282782" y="1263759"/>
            <a:ext cx="7308266" cy="461665"/>
          </a:xfrm>
          <a:prstGeom prst="rect">
            <a:avLst/>
          </a:prstGeom>
          <a:noFill/>
        </p:spPr>
        <p:txBody>
          <a:bodyPr wrap="square" rtlCol="0">
            <a:spAutoFit/>
          </a:bodyPr>
          <a:lstStyle/>
          <a:p>
            <a:r>
              <a:rPr lang="fr-FR" sz="1200" b="1"/>
              <a:t>Notes enjeu-maturité (moyenne par dimensions de l’axe organisation industrielle et par taille d’entreprise)</a:t>
            </a:r>
          </a:p>
          <a:p>
            <a:r>
              <a:rPr lang="fr-FR" sz="1200" b="1"/>
              <a:t>Note maturité de 1 (faible) à 4 (fort)</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377783" y="1481380"/>
            <a:ext cx="6839685"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Pentagon 17">
            <a:extLst>
              <a:ext uri="{FF2B5EF4-FFF2-40B4-BE49-F238E27FC236}">
                <a16:creationId xmlns:a16="http://schemas.microsoft.com/office/drawing/2014/main" id="{77818629-2112-4DAE-8E1E-0F70C0C92E10}"/>
              </a:ext>
            </a:extLst>
          </p:cNvPr>
          <p:cNvSpPr/>
          <p:nvPr/>
        </p:nvSpPr>
        <p:spPr>
          <a:xfrm>
            <a:off x="641268" y="2121153"/>
            <a:ext cx="1258784" cy="1298941"/>
          </a:xfrm>
          <a:prstGeom prst="homePlate">
            <a:avLst>
              <a:gd name="adj" fmla="val 29246"/>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Gestion des flux</a:t>
            </a:r>
          </a:p>
        </p:txBody>
      </p:sp>
      <p:sp>
        <p:nvSpPr>
          <p:cNvPr id="70" name="Pentagon 17">
            <a:extLst>
              <a:ext uri="{FF2B5EF4-FFF2-40B4-BE49-F238E27FC236}">
                <a16:creationId xmlns:a16="http://schemas.microsoft.com/office/drawing/2014/main" id="{E1E4A2AC-9DBD-4B06-B990-857DE0E2DAF1}"/>
              </a:ext>
            </a:extLst>
          </p:cNvPr>
          <p:cNvSpPr/>
          <p:nvPr/>
        </p:nvSpPr>
        <p:spPr>
          <a:xfrm>
            <a:off x="641268" y="3864125"/>
            <a:ext cx="1258784" cy="1298941"/>
          </a:xfrm>
          <a:prstGeom prst="homePlate">
            <a:avLst>
              <a:gd name="adj" fmla="val 29245"/>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Management &amp; Organisation</a:t>
            </a:r>
          </a:p>
        </p:txBody>
      </p:sp>
      <p:sp>
        <p:nvSpPr>
          <p:cNvPr id="71" name="Pentagon 17">
            <a:extLst>
              <a:ext uri="{FF2B5EF4-FFF2-40B4-BE49-F238E27FC236}">
                <a16:creationId xmlns:a16="http://schemas.microsoft.com/office/drawing/2014/main" id="{5CB6470F-3786-4EBF-9641-5BC5AE8DE16C}"/>
              </a:ext>
            </a:extLst>
          </p:cNvPr>
          <p:cNvSpPr/>
          <p:nvPr/>
        </p:nvSpPr>
        <p:spPr>
          <a:xfrm>
            <a:off x="641268" y="5562367"/>
            <a:ext cx="1258784" cy="1298941"/>
          </a:xfrm>
          <a:prstGeom prst="homePlate">
            <a:avLst>
              <a:gd name="adj" fmla="val 26415"/>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Pratiques opérationnelles « </a:t>
            </a:r>
            <a:r>
              <a:rPr lang="fr-FR" sz="1100" b="1" err="1">
                <a:solidFill>
                  <a:schemeClr val="accent1"/>
                </a:solidFill>
              </a:rPr>
              <a:t>lean</a:t>
            </a:r>
            <a:r>
              <a:rPr lang="fr-FR" sz="1100" b="1">
                <a:solidFill>
                  <a:schemeClr val="accent1"/>
                </a:solidFill>
              </a:rPr>
              <a:t> »</a:t>
            </a:r>
          </a:p>
        </p:txBody>
      </p:sp>
      <p:sp>
        <p:nvSpPr>
          <p:cNvPr id="73" name="ZoneTexte 72">
            <a:extLst>
              <a:ext uri="{FF2B5EF4-FFF2-40B4-BE49-F238E27FC236}">
                <a16:creationId xmlns:a16="http://schemas.microsoft.com/office/drawing/2014/main" id="{F520960E-A350-4C17-8A0B-47BE204375B1}"/>
              </a:ext>
            </a:extLst>
          </p:cNvPr>
          <p:cNvSpPr txBox="1"/>
          <p:nvPr/>
        </p:nvSpPr>
        <p:spPr>
          <a:xfrm rot="16200000">
            <a:off x="-1978165" y="4332442"/>
            <a:ext cx="4761132" cy="338554"/>
          </a:xfrm>
          <a:prstGeom prst="rect">
            <a:avLst/>
          </a:prstGeom>
          <a:solidFill>
            <a:schemeClr val="bg1">
              <a:lumMod val="95000"/>
            </a:schemeClr>
          </a:solidFill>
          <a:ln>
            <a:solidFill>
              <a:schemeClr val="tx1"/>
            </a:solidFill>
          </a:ln>
        </p:spPr>
        <p:txBody>
          <a:bodyPr wrap="square" rtlCol="0">
            <a:spAutoFit/>
          </a:bodyPr>
          <a:lstStyle/>
          <a:p>
            <a:pPr algn="ctr" defTabSz="982688"/>
            <a:r>
              <a:rPr lang="fr-FR" sz="1600">
                <a:solidFill>
                  <a:srgbClr val="545457"/>
                </a:solidFill>
                <a:latin typeface="+mj-lt"/>
              </a:rPr>
              <a:t>maturité</a:t>
            </a:r>
          </a:p>
        </p:txBody>
      </p:sp>
      <p:grpSp>
        <p:nvGrpSpPr>
          <p:cNvPr id="75" name="Groupe 74">
            <a:extLst>
              <a:ext uri="{FF2B5EF4-FFF2-40B4-BE49-F238E27FC236}">
                <a16:creationId xmlns:a16="http://schemas.microsoft.com/office/drawing/2014/main" id="{5A2140DC-FA2E-4411-89EA-7BF0D37F5A90}"/>
              </a:ext>
            </a:extLst>
          </p:cNvPr>
          <p:cNvGrpSpPr/>
          <p:nvPr/>
        </p:nvGrpSpPr>
        <p:grpSpPr>
          <a:xfrm>
            <a:off x="9877990" y="765678"/>
            <a:ext cx="534051" cy="490237"/>
            <a:chOff x="5782041" y="5706950"/>
            <a:chExt cx="792000" cy="790079"/>
          </a:xfrm>
        </p:grpSpPr>
        <p:sp>
          <p:nvSpPr>
            <p:cNvPr id="76" name="Rectangle 75">
              <a:extLst>
                <a:ext uri="{FF2B5EF4-FFF2-40B4-BE49-F238E27FC236}">
                  <a16:creationId xmlns:a16="http://schemas.microsoft.com/office/drawing/2014/main" id="{446FBB6F-9599-41B4-834D-170F0F57DFEA}"/>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77" name="Google Shape;380;p29">
              <a:extLst>
                <a:ext uri="{FF2B5EF4-FFF2-40B4-BE49-F238E27FC236}">
                  <a16:creationId xmlns:a16="http://schemas.microsoft.com/office/drawing/2014/main" id="{7EA8E071-7031-45E7-BE29-FA4F537AA8E5}"/>
                </a:ext>
              </a:extLst>
            </p:cNvPr>
            <p:cNvPicPr preferRelativeResize="0"/>
            <p:nvPr/>
          </p:nvPicPr>
          <p:blipFill rotWithShape="1">
            <a:blip r:embed="rId3"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pic>
        <p:nvPicPr>
          <p:cNvPr id="38" name="Image 37">
            <a:extLst>
              <a:ext uri="{FF2B5EF4-FFF2-40B4-BE49-F238E27FC236}">
                <a16:creationId xmlns:a16="http://schemas.microsoft.com/office/drawing/2014/main" id="{B5783F7F-FC2D-4A26-A2ED-539A52E836ED}"/>
              </a:ext>
            </a:extLst>
          </p:cNvPr>
          <p:cNvPicPr>
            <a:picLocks noChangeAspect="1"/>
          </p:cNvPicPr>
          <p:nvPr/>
        </p:nvPicPr>
        <p:blipFill>
          <a:blip r:embed="rId10"/>
          <a:stretch>
            <a:fillRect/>
          </a:stretch>
        </p:blipFill>
        <p:spPr>
          <a:xfrm>
            <a:off x="7208067" y="1552712"/>
            <a:ext cx="3028950" cy="209550"/>
          </a:xfrm>
          <a:prstGeom prst="rect">
            <a:avLst/>
          </a:prstGeom>
        </p:spPr>
      </p:pic>
      <p:sp>
        <p:nvSpPr>
          <p:cNvPr id="48" name="ZoneTexte 47">
            <a:extLst>
              <a:ext uri="{FF2B5EF4-FFF2-40B4-BE49-F238E27FC236}">
                <a16:creationId xmlns:a16="http://schemas.microsoft.com/office/drawing/2014/main" id="{56CE2A06-1CA7-4F7E-A72F-4AF7B8EB5F41}"/>
              </a:ext>
            </a:extLst>
          </p:cNvPr>
          <p:cNvSpPr txBox="1"/>
          <p:nvPr/>
        </p:nvSpPr>
        <p:spPr>
          <a:xfrm>
            <a:off x="5511599" y="1818911"/>
            <a:ext cx="755181" cy="276999"/>
          </a:xfrm>
          <a:prstGeom prst="rect">
            <a:avLst/>
          </a:prstGeom>
          <a:noFill/>
          <a:ln>
            <a:noFill/>
          </a:ln>
        </p:spPr>
        <p:txBody>
          <a:bodyPr wrap="square" rtlCol="0">
            <a:spAutoFit/>
          </a:bodyPr>
          <a:lstStyle/>
          <a:p>
            <a:pPr algn="ctr" defTabSz="982688"/>
            <a:r>
              <a:rPr lang="fr-FR" sz="1200" u="sng">
                <a:solidFill>
                  <a:srgbClr val="545457"/>
                </a:solidFill>
                <a:latin typeface="+mj-lt"/>
              </a:rPr>
              <a:t>Enjeu</a:t>
            </a:r>
          </a:p>
        </p:txBody>
      </p:sp>
      <p:sp>
        <p:nvSpPr>
          <p:cNvPr id="8" name="ZoneTexte 7">
            <a:extLst>
              <a:ext uri="{FF2B5EF4-FFF2-40B4-BE49-F238E27FC236}">
                <a16:creationId xmlns:a16="http://schemas.microsoft.com/office/drawing/2014/main" id="{747AE932-34D7-1F41-4278-3C2DE6B4EBE7}"/>
              </a:ext>
            </a:extLst>
          </p:cNvPr>
          <p:cNvSpPr txBox="1"/>
          <p:nvPr/>
        </p:nvSpPr>
        <p:spPr>
          <a:xfrm>
            <a:off x="5655034" y="2065613"/>
            <a:ext cx="557205" cy="1303809"/>
          </a:xfrm>
          <a:prstGeom prst="rect">
            <a:avLst/>
          </a:prstGeom>
          <a:noFill/>
        </p:spPr>
        <p:txBody>
          <a:bodyPr wrap="square" lIns="36000" tIns="36000" rIns="36000" bIns="36000" rtlCol="0">
            <a:spAutoFit/>
          </a:bodyPr>
          <a:lstStyle/>
          <a:p>
            <a:pPr algn="l"/>
            <a:r>
              <a:rPr lang="fr-FR" sz="1600" dirty="0"/>
              <a:t>3,24</a:t>
            </a:r>
          </a:p>
          <a:p>
            <a:pPr algn="l"/>
            <a:r>
              <a:rPr lang="fr-FR" sz="1600" dirty="0"/>
              <a:t>3,18</a:t>
            </a:r>
          </a:p>
          <a:p>
            <a:pPr algn="l"/>
            <a:r>
              <a:rPr lang="fr-FR" sz="1600" dirty="0"/>
              <a:t>3,23</a:t>
            </a:r>
          </a:p>
          <a:p>
            <a:pPr algn="l"/>
            <a:r>
              <a:rPr lang="fr-FR" sz="1600" dirty="0"/>
              <a:t>3,14</a:t>
            </a:r>
          </a:p>
          <a:p>
            <a:pPr algn="l"/>
            <a:r>
              <a:rPr lang="fr-FR" sz="1600" dirty="0"/>
              <a:t>3,07</a:t>
            </a:r>
          </a:p>
        </p:txBody>
      </p:sp>
      <p:sp>
        <p:nvSpPr>
          <p:cNvPr id="9" name="ZoneTexte 8">
            <a:extLst>
              <a:ext uri="{FF2B5EF4-FFF2-40B4-BE49-F238E27FC236}">
                <a16:creationId xmlns:a16="http://schemas.microsoft.com/office/drawing/2014/main" id="{C4544777-9889-2C04-4B40-E428E7C5111E}"/>
              </a:ext>
            </a:extLst>
          </p:cNvPr>
          <p:cNvSpPr txBox="1"/>
          <p:nvPr/>
        </p:nvSpPr>
        <p:spPr>
          <a:xfrm>
            <a:off x="5655034" y="3796996"/>
            <a:ext cx="557205" cy="1303809"/>
          </a:xfrm>
          <a:prstGeom prst="rect">
            <a:avLst/>
          </a:prstGeom>
          <a:noFill/>
        </p:spPr>
        <p:txBody>
          <a:bodyPr wrap="square" lIns="36000" tIns="36000" rIns="36000" bIns="36000" rtlCol="0">
            <a:spAutoFit/>
          </a:bodyPr>
          <a:lstStyle/>
          <a:p>
            <a:pPr algn="l"/>
            <a:r>
              <a:rPr lang="fr-FR" sz="1600" dirty="0"/>
              <a:t>3,33</a:t>
            </a:r>
          </a:p>
          <a:p>
            <a:pPr algn="l"/>
            <a:r>
              <a:rPr lang="fr-FR" sz="1600" dirty="0"/>
              <a:t>3,23</a:t>
            </a:r>
          </a:p>
          <a:p>
            <a:pPr algn="l"/>
            <a:r>
              <a:rPr lang="fr-FR" sz="1600" dirty="0"/>
              <a:t>3,27</a:t>
            </a:r>
          </a:p>
          <a:p>
            <a:pPr algn="l"/>
            <a:r>
              <a:rPr lang="fr-FR" sz="1600" dirty="0"/>
              <a:t>3,24</a:t>
            </a:r>
          </a:p>
          <a:p>
            <a:pPr algn="l"/>
            <a:r>
              <a:rPr lang="fr-FR" sz="1600" dirty="0"/>
              <a:t>3,09</a:t>
            </a:r>
          </a:p>
        </p:txBody>
      </p:sp>
      <p:sp>
        <p:nvSpPr>
          <p:cNvPr id="10" name="ZoneTexte 9">
            <a:extLst>
              <a:ext uri="{FF2B5EF4-FFF2-40B4-BE49-F238E27FC236}">
                <a16:creationId xmlns:a16="http://schemas.microsoft.com/office/drawing/2014/main" id="{342CB5C8-9B36-42BE-79DF-8C25E428F93B}"/>
              </a:ext>
            </a:extLst>
          </p:cNvPr>
          <p:cNvSpPr txBox="1"/>
          <p:nvPr/>
        </p:nvSpPr>
        <p:spPr>
          <a:xfrm>
            <a:off x="5655034" y="5536707"/>
            <a:ext cx="557205" cy="1303809"/>
          </a:xfrm>
          <a:prstGeom prst="rect">
            <a:avLst/>
          </a:prstGeom>
          <a:noFill/>
        </p:spPr>
        <p:txBody>
          <a:bodyPr wrap="square" lIns="36000" tIns="36000" rIns="36000" bIns="36000" rtlCol="0">
            <a:spAutoFit/>
          </a:bodyPr>
          <a:lstStyle/>
          <a:p>
            <a:pPr algn="l"/>
            <a:r>
              <a:rPr lang="fr-FR" sz="1600" dirty="0"/>
              <a:t>3,26</a:t>
            </a:r>
          </a:p>
          <a:p>
            <a:pPr algn="l"/>
            <a:r>
              <a:rPr lang="fr-FR" sz="1600" dirty="0"/>
              <a:t>3,26</a:t>
            </a:r>
          </a:p>
          <a:p>
            <a:pPr algn="l"/>
            <a:r>
              <a:rPr lang="fr-FR" sz="1600" dirty="0"/>
              <a:t>3,25</a:t>
            </a:r>
          </a:p>
          <a:p>
            <a:pPr algn="l"/>
            <a:r>
              <a:rPr lang="fr-FR" sz="1600" dirty="0"/>
              <a:t>3,15</a:t>
            </a:r>
          </a:p>
          <a:p>
            <a:pPr algn="l"/>
            <a:r>
              <a:rPr lang="fr-FR" sz="1600" dirty="0"/>
              <a:t>3,04</a:t>
            </a:r>
          </a:p>
        </p:txBody>
      </p:sp>
    </p:spTree>
    <p:extLst>
      <p:ext uri="{BB962C8B-B14F-4D97-AF65-F5344CB8AC3E}">
        <p14:creationId xmlns:p14="http://schemas.microsoft.com/office/powerpoint/2010/main" val="786507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6D61B0B-9590-42C5-B596-27D5725EF519}"/>
              </a:ext>
            </a:extLst>
          </p:cNvPr>
          <p:cNvPicPr>
            <a:picLocks noChangeAspect="1"/>
          </p:cNvPicPr>
          <p:nvPr/>
        </p:nvPicPr>
        <p:blipFill>
          <a:blip r:embed="rId2"/>
          <a:stretch>
            <a:fillRect/>
          </a:stretch>
        </p:blipFill>
        <p:spPr>
          <a:xfrm>
            <a:off x="2059651" y="2285955"/>
            <a:ext cx="3257828" cy="4520056"/>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Organisation industrielle</a:t>
            </a:r>
            <a:r>
              <a:rPr lang="fr-FR"/>
              <a:t>| le secteur de l’aéronautique-Espace-défense reste de loin le secteur avec le plus d’enjeux autour de la dimensions organisation industrielle</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42</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239989" y="3372627"/>
            <a:ext cx="3215883" cy="2062103"/>
          </a:xfrm>
          <a:prstGeom prst="rect">
            <a:avLst/>
          </a:prstGeom>
          <a:noFill/>
        </p:spPr>
        <p:txBody>
          <a:bodyPr wrap="square" lIns="91440" tIns="45720" rIns="91440" bIns="45720" rtlCol="0" anchor="t">
            <a:spAutoFit/>
          </a:bodyPr>
          <a:lstStyle/>
          <a:p>
            <a:pPr defTabSz="982688"/>
            <a:r>
              <a:rPr lang="fr-FR" sz="1600" dirty="0">
                <a:solidFill>
                  <a:srgbClr val="545457"/>
                </a:solidFill>
                <a:latin typeface="+mj-lt"/>
              </a:rPr>
              <a:t>Les secteurs avec le plus fort enjeu sont :</a:t>
            </a:r>
          </a:p>
          <a:p>
            <a:pPr marL="285750" indent="-285750" defTabSz="982688">
              <a:buFontTx/>
              <a:buChar char="-"/>
            </a:pPr>
            <a:r>
              <a:rPr lang="fr-FR" sz="1600" dirty="0">
                <a:solidFill>
                  <a:srgbClr val="545457"/>
                </a:solidFill>
                <a:latin typeface="+mj-lt"/>
              </a:rPr>
              <a:t>l’aéronautique – Espace – Défense</a:t>
            </a:r>
          </a:p>
          <a:p>
            <a:pPr marL="285750" indent="-285750" defTabSz="982688">
              <a:buFontTx/>
              <a:buChar char="-"/>
            </a:pPr>
            <a:r>
              <a:rPr lang="fr-FR" sz="1600" dirty="0">
                <a:solidFill>
                  <a:srgbClr val="545457"/>
                </a:solidFill>
                <a:latin typeface="+mj-lt"/>
              </a:rPr>
              <a:t>Ameublement – Equipement de la maison</a:t>
            </a:r>
          </a:p>
          <a:p>
            <a:pPr marL="285750" indent="-285750" defTabSz="982688">
              <a:buFontTx/>
              <a:buChar char="-"/>
            </a:pPr>
            <a:r>
              <a:rPr lang="fr-FR" sz="1600" dirty="0">
                <a:solidFill>
                  <a:srgbClr val="545457"/>
                </a:solidFill>
                <a:latin typeface="+mj-lt"/>
              </a:rPr>
              <a:t>Vigne – Vin – Agro-alimentaire</a:t>
            </a:r>
          </a:p>
          <a:p>
            <a:pPr marL="285750" indent="-285750" defTabSz="982688">
              <a:buFontTx/>
              <a:buChar char="-"/>
            </a:pPr>
            <a:endParaRPr lang="fr-FR" sz="1600" dirty="0">
              <a:solidFill>
                <a:srgbClr val="545457"/>
              </a:solidFill>
              <a:latin typeface="+mj-lt"/>
            </a:endParaRP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320409" y="4227201"/>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3"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8" cstate="email">
              <a:alphaModFix/>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282782" y="1406259"/>
            <a:ext cx="7308266" cy="646331"/>
          </a:xfrm>
          <a:prstGeom prst="rect">
            <a:avLst/>
          </a:prstGeom>
          <a:noFill/>
        </p:spPr>
        <p:txBody>
          <a:bodyPr wrap="square" rtlCol="0">
            <a:spAutoFit/>
          </a:bodyPr>
          <a:lstStyle/>
          <a:p>
            <a:r>
              <a:rPr lang="fr-FR" sz="1200" b="1"/>
              <a:t>Notes enjeu (moyenne par dimension de l’axe organisation industrielle) et par secteur</a:t>
            </a:r>
          </a:p>
          <a:p>
            <a:r>
              <a:rPr lang="fr-FR" sz="1200" b="1"/>
              <a:t>Note enjeu de 1 (faible) à 4 (fort)</a:t>
            </a:r>
          </a:p>
          <a:p>
            <a:r>
              <a:rPr lang="fr-FR" sz="1200" b="1"/>
              <a:t>Analyse faite sur les 10 secteurs les plus représentés</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377783" y="1623881"/>
            <a:ext cx="6144486"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9C515E8A-AA73-4419-9C53-81288BDAAC48}"/>
              </a:ext>
            </a:extLst>
          </p:cNvPr>
          <p:cNvPicPr>
            <a:picLocks noChangeAspect="1"/>
          </p:cNvPicPr>
          <p:nvPr/>
        </p:nvPicPr>
        <p:blipFill rotWithShape="1">
          <a:blip r:embed="rId10"/>
          <a:srcRect b="50000"/>
          <a:stretch/>
        </p:blipFill>
        <p:spPr>
          <a:xfrm>
            <a:off x="5813858" y="1124986"/>
            <a:ext cx="2455666" cy="1096976"/>
          </a:xfrm>
          <a:prstGeom prst="rect">
            <a:avLst/>
          </a:prstGeom>
        </p:spPr>
      </p:pic>
      <p:pic>
        <p:nvPicPr>
          <p:cNvPr id="31" name="Image 30">
            <a:extLst>
              <a:ext uri="{FF2B5EF4-FFF2-40B4-BE49-F238E27FC236}">
                <a16:creationId xmlns:a16="http://schemas.microsoft.com/office/drawing/2014/main" id="{8C3A472D-71C9-4C14-A83A-93040E43ECAF}"/>
              </a:ext>
            </a:extLst>
          </p:cNvPr>
          <p:cNvPicPr>
            <a:picLocks noChangeAspect="1"/>
          </p:cNvPicPr>
          <p:nvPr/>
        </p:nvPicPr>
        <p:blipFill rotWithShape="1">
          <a:blip r:embed="rId10"/>
          <a:srcRect t="50000"/>
          <a:stretch/>
        </p:blipFill>
        <p:spPr>
          <a:xfrm>
            <a:off x="8222146" y="1138184"/>
            <a:ext cx="2455666" cy="1096976"/>
          </a:xfrm>
          <a:prstGeom prst="rect">
            <a:avLst/>
          </a:prstGeom>
        </p:spPr>
      </p:pic>
      <p:sp>
        <p:nvSpPr>
          <p:cNvPr id="41" name="Pentagon 17">
            <a:extLst>
              <a:ext uri="{FF2B5EF4-FFF2-40B4-BE49-F238E27FC236}">
                <a16:creationId xmlns:a16="http://schemas.microsoft.com/office/drawing/2014/main" id="{D4EB75CA-4151-49EF-99A9-D4B9EE4E4635}"/>
              </a:ext>
            </a:extLst>
          </p:cNvPr>
          <p:cNvSpPr/>
          <p:nvPr/>
        </p:nvSpPr>
        <p:spPr>
          <a:xfrm>
            <a:off x="349477" y="2725140"/>
            <a:ext cx="1560575" cy="922933"/>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Gestion des flux</a:t>
            </a:r>
          </a:p>
        </p:txBody>
      </p:sp>
      <p:sp>
        <p:nvSpPr>
          <p:cNvPr id="42" name="Pentagon 17">
            <a:extLst>
              <a:ext uri="{FF2B5EF4-FFF2-40B4-BE49-F238E27FC236}">
                <a16:creationId xmlns:a16="http://schemas.microsoft.com/office/drawing/2014/main" id="{86017801-D323-4A3F-A0B4-E7D6513099D3}"/>
              </a:ext>
            </a:extLst>
          </p:cNvPr>
          <p:cNvSpPr/>
          <p:nvPr/>
        </p:nvSpPr>
        <p:spPr>
          <a:xfrm>
            <a:off x="349477" y="4171230"/>
            <a:ext cx="1560575" cy="922932"/>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Management &amp; Organisation</a:t>
            </a:r>
          </a:p>
        </p:txBody>
      </p:sp>
      <p:sp>
        <p:nvSpPr>
          <p:cNvPr id="43" name="Pentagon 17">
            <a:extLst>
              <a:ext uri="{FF2B5EF4-FFF2-40B4-BE49-F238E27FC236}">
                <a16:creationId xmlns:a16="http://schemas.microsoft.com/office/drawing/2014/main" id="{44B786B5-5083-45EA-9232-DBA86AA86102}"/>
              </a:ext>
            </a:extLst>
          </p:cNvPr>
          <p:cNvSpPr/>
          <p:nvPr/>
        </p:nvSpPr>
        <p:spPr>
          <a:xfrm>
            <a:off x="349477" y="5608215"/>
            <a:ext cx="1560575" cy="922931"/>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Pratiques opérationnelles « </a:t>
            </a:r>
            <a:r>
              <a:rPr lang="fr-FR" sz="1100" b="1" err="1">
                <a:solidFill>
                  <a:schemeClr val="accent1"/>
                </a:solidFill>
              </a:rPr>
              <a:t>lean</a:t>
            </a:r>
            <a:r>
              <a:rPr lang="fr-FR" sz="1100" b="1">
                <a:solidFill>
                  <a:schemeClr val="accent1"/>
                </a:solidFill>
              </a:rPr>
              <a:t> »</a:t>
            </a:r>
          </a:p>
        </p:txBody>
      </p:sp>
      <p:grpSp>
        <p:nvGrpSpPr>
          <p:cNvPr id="44" name="Groupe 43">
            <a:extLst>
              <a:ext uri="{FF2B5EF4-FFF2-40B4-BE49-F238E27FC236}">
                <a16:creationId xmlns:a16="http://schemas.microsoft.com/office/drawing/2014/main" id="{171DA458-2414-4044-BE95-F525027DD30F}"/>
              </a:ext>
            </a:extLst>
          </p:cNvPr>
          <p:cNvGrpSpPr/>
          <p:nvPr/>
        </p:nvGrpSpPr>
        <p:grpSpPr>
          <a:xfrm>
            <a:off x="9877990" y="765678"/>
            <a:ext cx="534051" cy="490237"/>
            <a:chOff x="5782041" y="5706950"/>
            <a:chExt cx="792000" cy="790079"/>
          </a:xfrm>
        </p:grpSpPr>
        <p:sp>
          <p:nvSpPr>
            <p:cNvPr id="45" name="Rectangle 44">
              <a:extLst>
                <a:ext uri="{FF2B5EF4-FFF2-40B4-BE49-F238E27FC236}">
                  <a16:creationId xmlns:a16="http://schemas.microsoft.com/office/drawing/2014/main" id="{4994BB7C-DCA9-4AB7-9398-F4432EC4BA50}"/>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46" name="Google Shape;380;p29">
              <a:extLst>
                <a:ext uri="{FF2B5EF4-FFF2-40B4-BE49-F238E27FC236}">
                  <a16:creationId xmlns:a16="http://schemas.microsoft.com/office/drawing/2014/main" id="{AD75B6E9-1AC6-4788-8A8E-BF559A9E50B6}"/>
                </a:ext>
              </a:extLst>
            </p:cNvPr>
            <p:cNvPicPr preferRelativeResize="0"/>
            <p:nvPr/>
          </p:nvPicPr>
          <p:blipFill rotWithShape="1">
            <a:blip r:embed="rId3"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sp>
        <p:nvSpPr>
          <p:cNvPr id="33" name="Rectangle 32">
            <a:extLst>
              <a:ext uri="{FF2B5EF4-FFF2-40B4-BE49-F238E27FC236}">
                <a16:creationId xmlns:a16="http://schemas.microsoft.com/office/drawing/2014/main" id="{CABEEADE-9B75-41CB-ACFA-BABEAA3A4186}"/>
              </a:ext>
            </a:extLst>
          </p:cNvPr>
          <p:cNvSpPr/>
          <p:nvPr/>
        </p:nvSpPr>
        <p:spPr>
          <a:xfrm>
            <a:off x="4168272" y="2606788"/>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34" name="Rectangle 33">
            <a:extLst>
              <a:ext uri="{FF2B5EF4-FFF2-40B4-BE49-F238E27FC236}">
                <a16:creationId xmlns:a16="http://schemas.microsoft.com/office/drawing/2014/main" id="{D8BD4D51-75C0-46C2-9582-B98ED9163C88}"/>
              </a:ext>
            </a:extLst>
          </p:cNvPr>
          <p:cNvSpPr/>
          <p:nvPr/>
        </p:nvSpPr>
        <p:spPr>
          <a:xfrm>
            <a:off x="4164177" y="2819870"/>
            <a:ext cx="241263" cy="2327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37" name="Rectangle 36">
            <a:extLst>
              <a:ext uri="{FF2B5EF4-FFF2-40B4-BE49-F238E27FC236}">
                <a16:creationId xmlns:a16="http://schemas.microsoft.com/office/drawing/2014/main" id="{8100C951-A4AA-4860-A47F-0850E52F5164}"/>
              </a:ext>
            </a:extLst>
          </p:cNvPr>
          <p:cNvSpPr/>
          <p:nvPr/>
        </p:nvSpPr>
        <p:spPr>
          <a:xfrm>
            <a:off x="4781694" y="4025639"/>
            <a:ext cx="269277" cy="1865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38" name="Rectangle 37">
            <a:extLst>
              <a:ext uri="{FF2B5EF4-FFF2-40B4-BE49-F238E27FC236}">
                <a16:creationId xmlns:a16="http://schemas.microsoft.com/office/drawing/2014/main" id="{016B65A6-B803-494B-8047-ADFE3AC19B29}"/>
              </a:ext>
            </a:extLst>
          </p:cNvPr>
          <p:cNvSpPr/>
          <p:nvPr/>
        </p:nvSpPr>
        <p:spPr>
          <a:xfrm>
            <a:off x="4511584" y="5431738"/>
            <a:ext cx="324542" cy="1513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39" name="Rectangle 38">
            <a:extLst>
              <a:ext uri="{FF2B5EF4-FFF2-40B4-BE49-F238E27FC236}">
                <a16:creationId xmlns:a16="http://schemas.microsoft.com/office/drawing/2014/main" id="{C55A4E9B-A1CF-479A-8490-8D80CDC514F6}"/>
              </a:ext>
            </a:extLst>
          </p:cNvPr>
          <p:cNvSpPr/>
          <p:nvPr/>
        </p:nvSpPr>
        <p:spPr>
          <a:xfrm>
            <a:off x="4029353" y="4231288"/>
            <a:ext cx="335142" cy="1730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47" name="Rectangle 46">
            <a:extLst>
              <a:ext uri="{FF2B5EF4-FFF2-40B4-BE49-F238E27FC236}">
                <a16:creationId xmlns:a16="http://schemas.microsoft.com/office/drawing/2014/main" id="{BB3E9314-4B10-4EA7-8400-3FE05684BD06}"/>
              </a:ext>
            </a:extLst>
          </p:cNvPr>
          <p:cNvSpPr/>
          <p:nvPr/>
        </p:nvSpPr>
        <p:spPr>
          <a:xfrm>
            <a:off x="4168272" y="6135648"/>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8" name="Rectangle 7">
            <a:extLst>
              <a:ext uri="{FF2B5EF4-FFF2-40B4-BE49-F238E27FC236}">
                <a16:creationId xmlns:a16="http://schemas.microsoft.com/office/drawing/2014/main" id="{A13CBD65-424F-2802-C9DD-7DEDCA1FBA70}"/>
              </a:ext>
            </a:extLst>
          </p:cNvPr>
          <p:cNvSpPr/>
          <p:nvPr/>
        </p:nvSpPr>
        <p:spPr>
          <a:xfrm>
            <a:off x="4076293" y="3299445"/>
            <a:ext cx="241263" cy="2327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9" name="Rectangle 8">
            <a:extLst>
              <a:ext uri="{FF2B5EF4-FFF2-40B4-BE49-F238E27FC236}">
                <a16:creationId xmlns:a16="http://schemas.microsoft.com/office/drawing/2014/main" id="{C56C6307-50BE-7D80-531D-821D6AAADB7C}"/>
              </a:ext>
            </a:extLst>
          </p:cNvPr>
          <p:cNvSpPr/>
          <p:nvPr/>
        </p:nvSpPr>
        <p:spPr>
          <a:xfrm>
            <a:off x="4116483" y="4743298"/>
            <a:ext cx="335142" cy="1730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Tree>
    <p:extLst>
      <p:ext uri="{BB962C8B-B14F-4D97-AF65-F5344CB8AC3E}">
        <p14:creationId xmlns:p14="http://schemas.microsoft.com/office/powerpoint/2010/main" val="513994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A6272B6-09F8-C6D9-EA7A-AB090114112E}"/>
              </a:ext>
            </a:extLst>
          </p:cNvPr>
          <p:cNvPicPr>
            <a:picLocks noChangeAspect="1"/>
          </p:cNvPicPr>
          <p:nvPr/>
        </p:nvPicPr>
        <p:blipFill>
          <a:blip r:embed="rId2"/>
          <a:stretch>
            <a:fillRect/>
          </a:stretch>
        </p:blipFill>
        <p:spPr>
          <a:xfrm>
            <a:off x="398761" y="2275014"/>
            <a:ext cx="6059240" cy="4513381"/>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dirty="0">
                <a:solidFill>
                  <a:srgbClr val="00B0F0"/>
                </a:solidFill>
              </a:rPr>
              <a:t>Organisation industrielle</a:t>
            </a:r>
            <a:r>
              <a:rPr lang="fr-FR" dirty="0"/>
              <a:t>| les secteurs avec le plus d’écart entre enjeu et maturité sont</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43</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382684" y="3553525"/>
            <a:ext cx="3029358" cy="1815882"/>
          </a:xfrm>
          <a:prstGeom prst="rect">
            <a:avLst/>
          </a:prstGeom>
          <a:noFill/>
        </p:spPr>
        <p:txBody>
          <a:bodyPr wrap="square" lIns="91440" tIns="45720" rIns="91440" bIns="45720" rtlCol="0" anchor="t">
            <a:spAutoFit/>
          </a:bodyPr>
          <a:lstStyle/>
          <a:p>
            <a:pPr defTabSz="982688"/>
            <a:r>
              <a:rPr lang="fr-FR" sz="1600" dirty="0">
                <a:solidFill>
                  <a:srgbClr val="545457"/>
                </a:solidFill>
                <a:latin typeface="+mj-lt"/>
              </a:rPr>
              <a:t>Les secteurs avec le d’écart entre enjeu et maturité sont :</a:t>
            </a:r>
          </a:p>
          <a:p>
            <a:pPr marL="285750" indent="-285750" defTabSz="982688">
              <a:buFontTx/>
              <a:buChar char="-"/>
            </a:pPr>
            <a:r>
              <a:rPr lang="fr-FR" sz="1600" dirty="0">
                <a:solidFill>
                  <a:srgbClr val="545457"/>
                </a:solidFill>
                <a:latin typeface="+mj-lt"/>
              </a:rPr>
              <a:t>Construction</a:t>
            </a:r>
          </a:p>
          <a:p>
            <a:pPr marL="285750" indent="-285750" defTabSz="982688">
              <a:buFontTx/>
              <a:buChar char="-"/>
            </a:pPr>
            <a:r>
              <a:rPr lang="fr-FR" sz="1600" dirty="0">
                <a:solidFill>
                  <a:srgbClr val="545457"/>
                </a:solidFill>
                <a:latin typeface="+mj-lt"/>
              </a:rPr>
              <a:t>Mécanique hors aéronautique</a:t>
            </a:r>
          </a:p>
          <a:p>
            <a:pPr marL="285750" indent="-285750" defTabSz="982688">
              <a:buFontTx/>
              <a:buChar char="-"/>
            </a:pPr>
            <a:r>
              <a:rPr lang="fr-FR" sz="1600" dirty="0">
                <a:solidFill>
                  <a:srgbClr val="545457"/>
                </a:solidFill>
                <a:latin typeface="+mj-lt"/>
              </a:rPr>
              <a:t>Bois – papier</a:t>
            </a:r>
          </a:p>
          <a:p>
            <a:pPr marL="285750" indent="-285750" defTabSz="982688">
              <a:buFontTx/>
              <a:buChar char="-"/>
            </a:pPr>
            <a:r>
              <a:rPr lang="fr-FR" sz="1600" dirty="0">
                <a:solidFill>
                  <a:srgbClr val="545457"/>
                </a:solidFill>
                <a:latin typeface="+mj-lt"/>
              </a:rPr>
              <a:t>Cuir-textile</a:t>
            </a:r>
          </a:p>
          <a:p>
            <a:pPr marL="285750" indent="-285750" defTabSz="982688">
              <a:buFontTx/>
              <a:buChar char="-"/>
            </a:pPr>
            <a:endParaRPr lang="fr-FR" sz="1600" dirty="0">
              <a:solidFill>
                <a:srgbClr val="545457"/>
              </a:solidFill>
              <a:latin typeface="+mj-lt"/>
            </a:endParaRP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544774" y="4147858"/>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3"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8" cstate="email">
              <a:alphaModFix/>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282782" y="1406259"/>
            <a:ext cx="7308266" cy="646331"/>
          </a:xfrm>
          <a:prstGeom prst="rect">
            <a:avLst/>
          </a:prstGeom>
          <a:noFill/>
        </p:spPr>
        <p:txBody>
          <a:bodyPr wrap="square" rtlCol="0">
            <a:spAutoFit/>
          </a:bodyPr>
          <a:lstStyle/>
          <a:p>
            <a:r>
              <a:rPr lang="fr-FR" sz="1200" b="1" dirty="0"/>
              <a:t>Ecart enjeu/maturité par secteur</a:t>
            </a:r>
          </a:p>
          <a:p>
            <a:r>
              <a:rPr lang="fr-FR" sz="1200" b="1" dirty="0"/>
              <a:t>Note enjeu de 1 (faible) à 4 (fort)</a:t>
            </a:r>
          </a:p>
          <a:p>
            <a:r>
              <a:rPr lang="fr-FR" sz="1200" b="1" dirty="0"/>
              <a:t>Analyse faite sur les 10 secteurs les plus représentés</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377783" y="1623881"/>
            <a:ext cx="614448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4" name="Groupe 43">
            <a:extLst>
              <a:ext uri="{FF2B5EF4-FFF2-40B4-BE49-F238E27FC236}">
                <a16:creationId xmlns:a16="http://schemas.microsoft.com/office/drawing/2014/main" id="{171DA458-2414-4044-BE95-F525027DD30F}"/>
              </a:ext>
            </a:extLst>
          </p:cNvPr>
          <p:cNvGrpSpPr/>
          <p:nvPr/>
        </p:nvGrpSpPr>
        <p:grpSpPr>
          <a:xfrm>
            <a:off x="9877990" y="765678"/>
            <a:ext cx="534051" cy="490237"/>
            <a:chOff x="5782041" y="5706950"/>
            <a:chExt cx="792000" cy="790079"/>
          </a:xfrm>
        </p:grpSpPr>
        <p:sp>
          <p:nvSpPr>
            <p:cNvPr id="45" name="Rectangle 44">
              <a:extLst>
                <a:ext uri="{FF2B5EF4-FFF2-40B4-BE49-F238E27FC236}">
                  <a16:creationId xmlns:a16="http://schemas.microsoft.com/office/drawing/2014/main" id="{4994BB7C-DCA9-4AB7-9398-F4432EC4BA50}"/>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46" name="Google Shape;380;p29">
              <a:extLst>
                <a:ext uri="{FF2B5EF4-FFF2-40B4-BE49-F238E27FC236}">
                  <a16:creationId xmlns:a16="http://schemas.microsoft.com/office/drawing/2014/main" id="{AD75B6E9-1AC6-4788-8A8E-BF559A9E50B6}"/>
                </a:ext>
              </a:extLst>
            </p:cNvPr>
            <p:cNvPicPr preferRelativeResize="0"/>
            <p:nvPr/>
          </p:nvPicPr>
          <p:blipFill rotWithShape="1">
            <a:blip r:embed="rId3"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14" name="Groupe 13">
            <a:extLst>
              <a:ext uri="{FF2B5EF4-FFF2-40B4-BE49-F238E27FC236}">
                <a16:creationId xmlns:a16="http://schemas.microsoft.com/office/drawing/2014/main" id="{51D84D64-BFE3-0740-9E20-81D455DB825C}"/>
              </a:ext>
            </a:extLst>
          </p:cNvPr>
          <p:cNvGrpSpPr/>
          <p:nvPr/>
        </p:nvGrpSpPr>
        <p:grpSpPr>
          <a:xfrm>
            <a:off x="5427300" y="2523561"/>
            <a:ext cx="845664" cy="307778"/>
            <a:chOff x="3906691" y="2167075"/>
            <a:chExt cx="819688" cy="250175"/>
          </a:xfrm>
        </p:grpSpPr>
        <p:cxnSp>
          <p:nvCxnSpPr>
            <p:cNvPr id="15" name="Connecteur droit avec flèche 14">
              <a:extLst>
                <a:ext uri="{FF2B5EF4-FFF2-40B4-BE49-F238E27FC236}">
                  <a16:creationId xmlns:a16="http://schemas.microsoft.com/office/drawing/2014/main" id="{842D69A2-D53B-4F28-2CCB-8E8A247B633D}"/>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5D6E52C7-2439-7DEA-014C-7AF783DD7927}"/>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0,98</a:t>
              </a:r>
            </a:p>
          </p:txBody>
        </p:sp>
      </p:grpSp>
      <p:grpSp>
        <p:nvGrpSpPr>
          <p:cNvPr id="21" name="Groupe 20">
            <a:extLst>
              <a:ext uri="{FF2B5EF4-FFF2-40B4-BE49-F238E27FC236}">
                <a16:creationId xmlns:a16="http://schemas.microsoft.com/office/drawing/2014/main" id="{ACBAB2BF-8D52-2C99-9AD1-762479A5B954}"/>
              </a:ext>
            </a:extLst>
          </p:cNvPr>
          <p:cNvGrpSpPr/>
          <p:nvPr/>
        </p:nvGrpSpPr>
        <p:grpSpPr>
          <a:xfrm>
            <a:off x="5024851" y="2961460"/>
            <a:ext cx="1084507" cy="307778"/>
            <a:chOff x="3906691" y="2167075"/>
            <a:chExt cx="819688" cy="250175"/>
          </a:xfrm>
        </p:grpSpPr>
        <p:cxnSp>
          <p:nvCxnSpPr>
            <p:cNvPr id="22" name="Connecteur droit avec flèche 21">
              <a:extLst>
                <a:ext uri="{FF2B5EF4-FFF2-40B4-BE49-F238E27FC236}">
                  <a16:creationId xmlns:a16="http://schemas.microsoft.com/office/drawing/2014/main" id="{B521F7BA-27BC-07DD-6AC6-DAA56F5ED596}"/>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590511B6-CC55-CFD8-63A9-9A2F686C41FB}"/>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0,93</a:t>
              </a:r>
            </a:p>
          </p:txBody>
        </p:sp>
      </p:grpSp>
      <p:grpSp>
        <p:nvGrpSpPr>
          <p:cNvPr id="24" name="Groupe 23">
            <a:extLst>
              <a:ext uri="{FF2B5EF4-FFF2-40B4-BE49-F238E27FC236}">
                <a16:creationId xmlns:a16="http://schemas.microsoft.com/office/drawing/2014/main" id="{22C8FFD5-41CA-9F2C-358D-9BD2262261FF}"/>
              </a:ext>
            </a:extLst>
          </p:cNvPr>
          <p:cNvGrpSpPr/>
          <p:nvPr/>
        </p:nvGrpSpPr>
        <p:grpSpPr>
          <a:xfrm>
            <a:off x="5187815" y="3385765"/>
            <a:ext cx="845664" cy="307778"/>
            <a:chOff x="3906691" y="2167075"/>
            <a:chExt cx="819688" cy="250175"/>
          </a:xfrm>
        </p:grpSpPr>
        <p:cxnSp>
          <p:nvCxnSpPr>
            <p:cNvPr id="25" name="Connecteur droit avec flèche 24">
              <a:extLst>
                <a:ext uri="{FF2B5EF4-FFF2-40B4-BE49-F238E27FC236}">
                  <a16:creationId xmlns:a16="http://schemas.microsoft.com/office/drawing/2014/main" id="{31BC6282-17C5-364C-A020-D1010A394B64}"/>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1B0DD3CD-7C78-C03B-A575-B8B41B61EAB4}"/>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1,13</a:t>
              </a:r>
            </a:p>
          </p:txBody>
        </p:sp>
      </p:grpSp>
      <p:grpSp>
        <p:nvGrpSpPr>
          <p:cNvPr id="27" name="Groupe 26">
            <a:extLst>
              <a:ext uri="{FF2B5EF4-FFF2-40B4-BE49-F238E27FC236}">
                <a16:creationId xmlns:a16="http://schemas.microsoft.com/office/drawing/2014/main" id="{94B3386F-0B94-1A43-0799-EC5F3AC31D39}"/>
              </a:ext>
            </a:extLst>
          </p:cNvPr>
          <p:cNvGrpSpPr/>
          <p:nvPr/>
        </p:nvGrpSpPr>
        <p:grpSpPr>
          <a:xfrm>
            <a:off x="5025329" y="3832861"/>
            <a:ext cx="952916" cy="307778"/>
            <a:chOff x="3906691" y="2167075"/>
            <a:chExt cx="819688" cy="250175"/>
          </a:xfrm>
        </p:grpSpPr>
        <p:cxnSp>
          <p:nvCxnSpPr>
            <p:cNvPr id="28" name="Connecteur droit avec flèche 27">
              <a:extLst>
                <a:ext uri="{FF2B5EF4-FFF2-40B4-BE49-F238E27FC236}">
                  <a16:creationId xmlns:a16="http://schemas.microsoft.com/office/drawing/2014/main" id="{CC30D45C-7C99-7A82-D703-C6B70B2EA4C3}"/>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1E8C5016-268C-59EF-8C7C-6DDB796DB7DF}"/>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1,17</a:t>
              </a:r>
            </a:p>
          </p:txBody>
        </p:sp>
      </p:grpSp>
      <p:grpSp>
        <p:nvGrpSpPr>
          <p:cNvPr id="30" name="Groupe 29">
            <a:extLst>
              <a:ext uri="{FF2B5EF4-FFF2-40B4-BE49-F238E27FC236}">
                <a16:creationId xmlns:a16="http://schemas.microsoft.com/office/drawing/2014/main" id="{689E7088-62D7-A65C-6D4D-CDE2C8B2DECB}"/>
              </a:ext>
            </a:extLst>
          </p:cNvPr>
          <p:cNvGrpSpPr/>
          <p:nvPr/>
        </p:nvGrpSpPr>
        <p:grpSpPr>
          <a:xfrm>
            <a:off x="5025329" y="4271201"/>
            <a:ext cx="952916" cy="307778"/>
            <a:chOff x="3906691" y="2167075"/>
            <a:chExt cx="819688" cy="250175"/>
          </a:xfrm>
        </p:grpSpPr>
        <p:cxnSp>
          <p:nvCxnSpPr>
            <p:cNvPr id="32" name="Connecteur droit avec flèche 31">
              <a:extLst>
                <a:ext uri="{FF2B5EF4-FFF2-40B4-BE49-F238E27FC236}">
                  <a16:creationId xmlns:a16="http://schemas.microsoft.com/office/drawing/2014/main" id="{C5E52ACA-C67D-0A6F-8E1E-5FF16A101E9F}"/>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ADC0F330-8A27-EF5A-F0A2-B5F860983543}"/>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1,17</a:t>
              </a:r>
            </a:p>
          </p:txBody>
        </p:sp>
      </p:grpSp>
      <p:grpSp>
        <p:nvGrpSpPr>
          <p:cNvPr id="55" name="Groupe 54">
            <a:extLst>
              <a:ext uri="{FF2B5EF4-FFF2-40B4-BE49-F238E27FC236}">
                <a16:creationId xmlns:a16="http://schemas.microsoft.com/office/drawing/2014/main" id="{865A1390-9448-109B-606D-7D10AF132DFF}"/>
              </a:ext>
            </a:extLst>
          </p:cNvPr>
          <p:cNvGrpSpPr/>
          <p:nvPr/>
        </p:nvGrpSpPr>
        <p:grpSpPr>
          <a:xfrm>
            <a:off x="4981785" y="4697291"/>
            <a:ext cx="952916" cy="307778"/>
            <a:chOff x="3906691" y="2167075"/>
            <a:chExt cx="819688" cy="250175"/>
          </a:xfrm>
        </p:grpSpPr>
        <p:cxnSp>
          <p:nvCxnSpPr>
            <p:cNvPr id="56" name="Connecteur droit avec flèche 55">
              <a:extLst>
                <a:ext uri="{FF2B5EF4-FFF2-40B4-BE49-F238E27FC236}">
                  <a16:creationId xmlns:a16="http://schemas.microsoft.com/office/drawing/2014/main" id="{E545A609-6871-778E-6CB1-385AE95C54E1}"/>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108196F3-6BA8-B144-E559-6E446ECDCD12}"/>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1,00</a:t>
              </a:r>
            </a:p>
          </p:txBody>
        </p:sp>
      </p:grpSp>
      <p:grpSp>
        <p:nvGrpSpPr>
          <p:cNvPr id="69" name="Groupe 68">
            <a:extLst>
              <a:ext uri="{FF2B5EF4-FFF2-40B4-BE49-F238E27FC236}">
                <a16:creationId xmlns:a16="http://schemas.microsoft.com/office/drawing/2014/main" id="{293D00BB-4DEA-8BD3-D3F2-5289EF588852}"/>
              </a:ext>
            </a:extLst>
          </p:cNvPr>
          <p:cNvGrpSpPr/>
          <p:nvPr/>
        </p:nvGrpSpPr>
        <p:grpSpPr>
          <a:xfrm>
            <a:off x="4981785" y="5115120"/>
            <a:ext cx="952916" cy="307778"/>
            <a:chOff x="3906691" y="2167075"/>
            <a:chExt cx="819688" cy="250175"/>
          </a:xfrm>
        </p:grpSpPr>
        <p:cxnSp>
          <p:nvCxnSpPr>
            <p:cNvPr id="70" name="Connecteur droit avec flèche 69">
              <a:extLst>
                <a:ext uri="{FF2B5EF4-FFF2-40B4-BE49-F238E27FC236}">
                  <a16:creationId xmlns:a16="http://schemas.microsoft.com/office/drawing/2014/main" id="{5DFD1226-A6A1-3D6A-EBED-7D6EFF8934C4}"/>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ZoneTexte 70">
              <a:extLst>
                <a:ext uri="{FF2B5EF4-FFF2-40B4-BE49-F238E27FC236}">
                  <a16:creationId xmlns:a16="http://schemas.microsoft.com/office/drawing/2014/main" id="{E0047AB3-6C5D-239C-BCD1-9287C3AEAF2C}"/>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1,19</a:t>
              </a:r>
            </a:p>
          </p:txBody>
        </p:sp>
      </p:grpSp>
      <p:grpSp>
        <p:nvGrpSpPr>
          <p:cNvPr id="72" name="Groupe 71">
            <a:extLst>
              <a:ext uri="{FF2B5EF4-FFF2-40B4-BE49-F238E27FC236}">
                <a16:creationId xmlns:a16="http://schemas.microsoft.com/office/drawing/2014/main" id="{F16C58C5-306F-C776-2724-17E86D9FAAC8}"/>
              </a:ext>
            </a:extLst>
          </p:cNvPr>
          <p:cNvGrpSpPr/>
          <p:nvPr/>
        </p:nvGrpSpPr>
        <p:grpSpPr>
          <a:xfrm>
            <a:off x="4927355" y="5586118"/>
            <a:ext cx="952916" cy="307778"/>
            <a:chOff x="3906691" y="2167075"/>
            <a:chExt cx="819688" cy="250175"/>
          </a:xfrm>
        </p:grpSpPr>
        <p:cxnSp>
          <p:nvCxnSpPr>
            <p:cNvPr id="73" name="Connecteur droit avec flèche 72">
              <a:extLst>
                <a:ext uri="{FF2B5EF4-FFF2-40B4-BE49-F238E27FC236}">
                  <a16:creationId xmlns:a16="http://schemas.microsoft.com/office/drawing/2014/main" id="{199A6A74-651A-87EC-EBC4-8C86C0D6E80E}"/>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ZoneTexte 74">
              <a:extLst>
                <a:ext uri="{FF2B5EF4-FFF2-40B4-BE49-F238E27FC236}">
                  <a16:creationId xmlns:a16="http://schemas.microsoft.com/office/drawing/2014/main" id="{F8A5120B-74EC-1255-86A8-3A91475FEF15}"/>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1,19</a:t>
              </a:r>
            </a:p>
          </p:txBody>
        </p:sp>
      </p:grpSp>
      <p:grpSp>
        <p:nvGrpSpPr>
          <p:cNvPr id="76" name="Groupe 75">
            <a:extLst>
              <a:ext uri="{FF2B5EF4-FFF2-40B4-BE49-F238E27FC236}">
                <a16:creationId xmlns:a16="http://schemas.microsoft.com/office/drawing/2014/main" id="{683D1F12-1381-C40D-F3EF-441783553AE1}"/>
              </a:ext>
            </a:extLst>
          </p:cNvPr>
          <p:cNvGrpSpPr/>
          <p:nvPr/>
        </p:nvGrpSpPr>
        <p:grpSpPr>
          <a:xfrm>
            <a:off x="4958763" y="5985586"/>
            <a:ext cx="975939" cy="307778"/>
            <a:chOff x="3886887" y="2167075"/>
            <a:chExt cx="839492" cy="250175"/>
          </a:xfrm>
        </p:grpSpPr>
        <p:cxnSp>
          <p:nvCxnSpPr>
            <p:cNvPr id="77" name="Connecteur droit avec flèche 76">
              <a:extLst>
                <a:ext uri="{FF2B5EF4-FFF2-40B4-BE49-F238E27FC236}">
                  <a16:creationId xmlns:a16="http://schemas.microsoft.com/office/drawing/2014/main" id="{CCE13136-38D6-6B53-7554-591D894477B6}"/>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ZoneTexte 77">
              <a:extLst>
                <a:ext uri="{FF2B5EF4-FFF2-40B4-BE49-F238E27FC236}">
                  <a16:creationId xmlns:a16="http://schemas.microsoft.com/office/drawing/2014/main" id="{369C153F-315B-128C-F5DE-1EB7E4C1417C}"/>
                </a:ext>
              </a:extLst>
            </p:cNvPr>
            <p:cNvSpPr txBox="1"/>
            <p:nvPr/>
          </p:nvSpPr>
          <p:spPr>
            <a:xfrm>
              <a:off x="388688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1,36</a:t>
              </a:r>
            </a:p>
          </p:txBody>
        </p:sp>
      </p:grpSp>
      <p:grpSp>
        <p:nvGrpSpPr>
          <p:cNvPr id="79" name="Groupe 78">
            <a:extLst>
              <a:ext uri="{FF2B5EF4-FFF2-40B4-BE49-F238E27FC236}">
                <a16:creationId xmlns:a16="http://schemas.microsoft.com/office/drawing/2014/main" id="{11A13F38-C856-8F00-396D-96B90D9A98C8}"/>
              </a:ext>
            </a:extLst>
          </p:cNvPr>
          <p:cNvGrpSpPr/>
          <p:nvPr/>
        </p:nvGrpSpPr>
        <p:grpSpPr>
          <a:xfrm>
            <a:off x="4981785" y="6456942"/>
            <a:ext cx="952916" cy="307778"/>
            <a:chOff x="3906691" y="2167075"/>
            <a:chExt cx="819688" cy="250175"/>
          </a:xfrm>
        </p:grpSpPr>
        <p:cxnSp>
          <p:nvCxnSpPr>
            <p:cNvPr id="80" name="Connecteur droit avec flèche 79">
              <a:extLst>
                <a:ext uri="{FF2B5EF4-FFF2-40B4-BE49-F238E27FC236}">
                  <a16:creationId xmlns:a16="http://schemas.microsoft.com/office/drawing/2014/main" id="{92CBA177-2DA5-4ECE-07EF-E0D6A03D4923}"/>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ZoneTexte 80">
              <a:extLst>
                <a:ext uri="{FF2B5EF4-FFF2-40B4-BE49-F238E27FC236}">
                  <a16:creationId xmlns:a16="http://schemas.microsoft.com/office/drawing/2014/main" id="{1FFAD083-F41C-149A-CB74-2BC5F6E86F7E}"/>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1,19</a:t>
              </a:r>
            </a:p>
          </p:txBody>
        </p:sp>
      </p:grpSp>
      <p:sp>
        <p:nvSpPr>
          <p:cNvPr id="7" name="Parenthèse fermante 6">
            <a:extLst>
              <a:ext uri="{FF2B5EF4-FFF2-40B4-BE49-F238E27FC236}">
                <a16:creationId xmlns:a16="http://schemas.microsoft.com/office/drawing/2014/main" id="{D23A9352-F36F-DBAC-5422-D4D4D4890199}"/>
              </a:ext>
            </a:extLst>
          </p:cNvPr>
          <p:cNvSpPr/>
          <p:nvPr/>
        </p:nvSpPr>
        <p:spPr>
          <a:xfrm>
            <a:off x="6168882" y="6071480"/>
            <a:ext cx="121077" cy="310753"/>
          </a:xfrm>
          <a:prstGeom prst="rightBracket">
            <a:avLst/>
          </a:prstGeom>
          <a:noFill/>
          <a:ln w="19050">
            <a:solidFill>
              <a:srgbClr val="FF0000"/>
            </a:solidFill>
          </a:ln>
        </p:spPr>
        <p:txBody>
          <a:bodyPr wrap="square" rtlCol="0">
            <a:spAutoFit/>
          </a:bodyPr>
          <a:lstStyle/>
          <a:p>
            <a:pPr algn="ctr" defTabSz="982688"/>
            <a:endParaRPr lang="fr-FR" sz="1400" b="1" dirty="0">
              <a:solidFill>
                <a:srgbClr val="FF0000"/>
              </a:solidFill>
              <a:highlight>
                <a:srgbClr val="FF0000"/>
              </a:highlight>
              <a:latin typeface="+mj-lt"/>
            </a:endParaRPr>
          </a:p>
        </p:txBody>
      </p:sp>
      <p:sp>
        <p:nvSpPr>
          <p:cNvPr id="8" name="Parenthèse fermante 7">
            <a:extLst>
              <a:ext uri="{FF2B5EF4-FFF2-40B4-BE49-F238E27FC236}">
                <a16:creationId xmlns:a16="http://schemas.microsoft.com/office/drawing/2014/main" id="{DC42ABBF-0BD6-870A-978B-ED76CDE0D8D2}"/>
              </a:ext>
            </a:extLst>
          </p:cNvPr>
          <p:cNvSpPr/>
          <p:nvPr/>
        </p:nvSpPr>
        <p:spPr>
          <a:xfrm>
            <a:off x="6168882" y="5616562"/>
            <a:ext cx="121077" cy="310753"/>
          </a:xfrm>
          <a:prstGeom prst="rightBracket">
            <a:avLst/>
          </a:prstGeom>
          <a:noFill/>
          <a:ln w="19050">
            <a:solidFill>
              <a:srgbClr val="FF0000"/>
            </a:solidFill>
          </a:ln>
        </p:spPr>
        <p:txBody>
          <a:bodyPr wrap="square" rtlCol="0">
            <a:spAutoFit/>
          </a:bodyPr>
          <a:lstStyle/>
          <a:p>
            <a:pPr algn="ctr" defTabSz="982688"/>
            <a:endParaRPr lang="fr-FR" sz="1400" b="1" dirty="0">
              <a:solidFill>
                <a:srgbClr val="FF0000"/>
              </a:solidFill>
              <a:highlight>
                <a:srgbClr val="FF0000"/>
              </a:highlight>
              <a:latin typeface="+mj-lt"/>
            </a:endParaRPr>
          </a:p>
        </p:txBody>
      </p:sp>
      <p:sp>
        <p:nvSpPr>
          <p:cNvPr id="9" name="Parenthèse fermante 8">
            <a:extLst>
              <a:ext uri="{FF2B5EF4-FFF2-40B4-BE49-F238E27FC236}">
                <a16:creationId xmlns:a16="http://schemas.microsoft.com/office/drawing/2014/main" id="{E1736D7B-CDC2-680E-5E79-826B123C10AE}"/>
              </a:ext>
            </a:extLst>
          </p:cNvPr>
          <p:cNvSpPr/>
          <p:nvPr/>
        </p:nvSpPr>
        <p:spPr>
          <a:xfrm>
            <a:off x="6168882" y="5194597"/>
            <a:ext cx="121077" cy="310753"/>
          </a:xfrm>
          <a:prstGeom prst="rightBracket">
            <a:avLst/>
          </a:prstGeom>
          <a:noFill/>
          <a:ln w="19050">
            <a:solidFill>
              <a:srgbClr val="FF0000"/>
            </a:solidFill>
          </a:ln>
        </p:spPr>
        <p:txBody>
          <a:bodyPr wrap="square" rtlCol="0">
            <a:spAutoFit/>
          </a:bodyPr>
          <a:lstStyle/>
          <a:p>
            <a:pPr algn="ctr" defTabSz="982688"/>
            <a:endParaRPr lang="fr-FR" sz="1400" b="1" dirty="0">
              <a:solidFill>
                <a:srgbClr val="FF0000"/>
              </a:solidFill>
              <a:highlight>
                <a:srgbClr val="FF0000"/>
              </a:highlight>
              <a:latin typeface="+mj-lt"/>
            </a:endParaRPr>
          </a:p>
        </p:txBody>
      </p:sp>
      <p:sp>
        <p:nvSpPr>
          <p:cNvPr id="10" name="Parenthèse fermante 9">
            <a:extLst>
              <a:ext uri="{FF2B5EF4-FFF2-40B4-BE49-F238E27FC236}">
                <a16:creationId xmlns:a16="http://schemas.microsoft.com/office/drawing/2014/main" id="{77F36821-2F5C-F2C5-EEE8-96310A0182A3}"/>
              </a:ext>
            </a:extLst>
          </p:cNvPr>
          <p:cNvSpPr/>
          <p:nvPr/>
        </p:nvSpPr>
        <p:spPr>
          <a:xfrm>
            <a:off x="6168882" y="6416052"/>
            <a:ext cx="121077" cy="310753"/>
          </a:xfrm>
          <a:prstGeom prst="rightBracket">
            <a:avLst/>
          </a:prstGeom>
          <a:noFill/>
          <a:ln w="19050">
            <a:solidFill>
              <a:srgbClr val="FF0000"/>
            </a:solidFill>
          </a:ln>
        </p:spPr>
        <p:txBody>
          <a:bodyPr wrap="square" rtlCol="0">
            <a:spAutoFit/>
          </a:bodyPr>
          <a:lstStyle/>
          <a:p>
            <a:pPr algn="ctr" defTabSz="982688"/>
            <a:endParaRPr lang="fr-FR" sz="1400" b="1" dirty="0">
              <a:solidFill>
                <a:srgbClr val="FF0000"/>
              </a:solidFill>
              <a:highlight>
                <a:srgbClr val="FF0000"/>
              </a:highlight>
              <a:latin typeface="+mj-lt"/>
            </a:endParaRPr>
          </a:p>
        </p:txBody>
      </p:sp>
    </p:spTree>
    <p:extLst>
      <p:ext uri="{BB962C8B-B14F-4D97-AF65-F5344CB8AC3E}">
        <p14:creationId xmlns:p14="http://schemas.microsoft.com/office/powerpoint/2010/main" val="2445713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916A064-934C-4183-9182-023B339947B8}"/>
              </a:ext>
            </a:extLst>
          </p:cNvPr>
          <p:cNvSpPr>
            <a:spLocks noGrp="1"/>
          </p:cNvSpPr>
          <p:nvPr>
            <p:ph type="sldNum" sz="quarter" idx="12"/>
          </p:nvPr>
        </p:nvSpPr>
        <p:spPr/>
        <p:txBody>
          <a:bodyPr/>
          <a:lstStyle/>
          <a:p>
            <a:r>
              <a:rPr lang="fr-FR"/>
              <a:t> |</a:t>
            </a:r>
            <a:fld id="{4969B8F2-8271-492B-A14C-9EA29D0133EC}" type="slidenum">
              <a:rPr lang="fr-FR" smtClean="0"/>
              <a:pPr/>
              <a:t>44</a:t>
            </a:fld>
            <a:endParaRPr lang="fr-FR"/>
          </a:p>
        </p:txBody>
      </p:sp>
      <p:sp>
        <p:nvSpPr>
          <p:cNvPr id="6" name="Rectangle 5">
            <a:extLst>
              <a:ext uri="{FF2B5EF4-FFF2-40B4-BE49-F238E27FC236}">
                <a16:creationId xmlns:a16="http://schemas.microsoft.com/office/drawing/2014/main" id="{4CB63C8A-FDF1-4A71-951B-5A53E2D8ED29}"/>
              </a:ext>
            </a:extLst>
          </p:cNvPr>
          <p:cNvSpPr/>
          <p:nvPr/>
        </p:nvSpPr>
        <p:spPr>
          <a:xfrm>
            <a:off x="3538204" y="5133784"/>
            <a:ext cx="4148075" cy="27246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910079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87EF589-DD27-7603-C9B4-2DCA79EE069F}"/>
              </a:ext>
            </a:extLst>
          </p:cNvPr>
          <p:cNvPicPr>
            <a:picLocks noChangeAspect="1"/>
          </p:cNvPicPr>
          <p:nvPr/>
        </p:nvPicPr>
        <p:blipFill>
          <a:blip r:embed="rId2"/>
          <a:stretch>
            <a:fillRect/>
          </a:stretch>
        </p:blipFill>
        <p:spPr>
          <a:xfrm>
            <a:off x="2075944" y="2004812"/>
            <a:ext cx="4724512" cy="3879551"/>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Hommes et compétences </a:t>
            </a:r>
            <a:r>
              <a:rPr lang="fr-FR"/>
              <a:t>| </a:t>
            </a:r>
            <a:r>
              <a:rPr lang="fr-FR" sz="1600">
                <a:solidFill>
                  <a:srgbClr val="545457"/>
                </a:solidFill>
                <a:latin typeface="+mj-lt"/>
              </a:rPr>
              <a:t>toutes les dimensions de l’Hommes et compétences ont des enjeux fort et 1 d’entre elles ressort avec un fort écart enjeu-maturité</a:t>
            </a:r>
            <a:endParaRPr lang="fr-FR">
              <a:highlight>
                <a:srgbClr val="FFFF00"/>
              </a:highlight>
            </a:endParaRP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45</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304035" y="2849922"/>
            <a:ext cx="2953279" cy="2800767"/>
          </a:xfrm>
          <a:prstGeom prst="rect">
            <a:avLst/>
          </a:prstGeom>
          <a:noFill/>
        </p:spPr>
        <p:txBody>
          <a:bodyPr wrap="square" lIns="91440" tIns="45720" rIns="91440" bIns="45720" rtlCol="0" anchor="t">
            <a:spAutoFit/>
          </a:bodyPr>
          <a:lstStyle/>
          <a:p>
            <a:pPr defTabSz="982688"/>
            <a:r>
              <a:rPr lang="fr-FR" sz="1600" dirty="0">
                <a:solidFill>
                  <a:srgbClr val="545457"/>
                </a:solidFill>
                <a:latin typeface="+mj-lt"/>
              </a:rPr>
              <a:t>Sur l’axe Hommes et compétences :</a:t>
            </a:r>
          </a:p>
          <a:p>
            <a:pPr marL="285750" indent="-285750" defTabSz="982688">
              <a:buFontTx/>
              <a:buChar char="-"/>
            </a:pPr>
            <a:r>
              <a:rPr lang="fr-FR" sz="1600" dirty="0">
                <a:solidFill>
                  <a:srgbClr val="545457"/>
                </a:solidFill>
                <a:latin typeface="+mj-lt"/>
              </a:rPr>
              <a:t>Les enjeux restent forts sur les 3 dimensions</a:t>
            </a:r>
          </a:p>
          <a:p>
            <a:pPr marL="285750" indent="-285750" defTabSz="982688">
              <a:buFontTx/>
              <a:buChar char="-"/>
            </a:pPr>
            <a:r>
              <a:rPr lang="fr-FR" sz="1600" dirty="0">
                <a:solidFill>
                  <a:srgbClr val="545457"/>
                </a:solidFill>
                <a:latin typeface="+mj-lt"/>
              </a:rPr>
              <a:t> l’écart entre maturité et enjeu particulièrement fort sur la dimension « vision &amp; motivation »</a:t>
            </a:r>
          </a:p>
          <a:p>
            <a:pPr marL="285750" indent="-285750" defTabSz="982688">
              <a:buFontTx/>
              <a:buChar char="-"/>
            </a:pPr>
            <a:r>
              <a:rPr lang="fr-FR" sz="1600" dirty="0">
                <a:solidFill>
                  <a:srgbClr val="545457"/>
                </a:solidFill>
                <a:latin typeface="+mj-lt"/>
              </a:rPr>
              <a:t>En particulier l’écart enjeu-maturité a augmenté depuis le début du marché</a:t>
            </a: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457476" y="3991247"/>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9854174" y="825516"/>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4" cstate="email">
              <a:alphaModFix/>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7" cstate="email">
              <a:alphaModFix/>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386944" y="1167617"/>
            <a:ext cx="7308266" cy="461665"/>
          </a:xfrm>
          <a:prstGeom prst="rect">
            <a:avLst/>
          </a:prstGeom>
          <a:noFill/>
        </p:spPr>
        <p:txBody>
          <a:bodyPr wrap="square" rtlCol="0">
            <a:spAutoFit/>
          </a:bodyPr>
          <a:lstStyle/>
          <a:p>
            <a:r>
              <a:rPr lang="fr-FR" sz="1200" b="1"/>
              <a:t>Notes enjeu-maturité (moyenne par dimension de l’axe Hommes et compétences)</a:t>
            </a:r>
          </a:p>
          <a:p>
            <a:r>
              <a:rPr lang="fr-FR" sz="1200" b="1"/>
              <a:t>Note enjeu-maturité de 1 (faible) à 4 (fort)</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481945" y="1385239"/>
            <a:ext cx="6144486" cy="0"/>
          </a:xfrm>
          <a:prstGeom prst="line">
            <a:avLst/>
          </a:prstGeom>
        </p:spPr>
        <p:style>
          <a:lnRef idx="1">
            <a:schemeClr val="accent1"/>
          </a:lnRef>
          <a:fillRef idx="0">
            <a:schemeClr val="accent1"/>
          </a:fillRef>
          <a:effectRef idx="0">
            <a:schemeClr val="accent1"/>
          </a:effectRef>
          <a:fontRef idx="minor">
            <a:schemeClr val="tx1"/>
          </a:fontRef>
        </p:style>
      </p:cxnSp>
      <p:sp>
        <p:nvSpPr>
          <p:cNvPr id="99" name="Pentagon 17">
            <a:extLst>
              <a:ext uri="{FF2B5EF4-FFF2-40B4-BE49-F238E27FC236}">
                <a16:creationId xmlns:a16="http://schemas.microsoft.com/office/drawing/2014/main" id="{C5A4FCA4-BD56-4526-9EA6-0E49F3B84681}"/>
              </a:ext>
            </a:extLst>
          </p:cNvPr>
          <p:cNvSpPr/>
          <p:nvPr/>
        </p:nvSpPr>
        <p:spPr>
          <a:xfrm>
            <a:off x="339477" y="2353937"/>
            <a:ext cx="1560575" cy="922933"/>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Gestion des compétences</a:t>
            </a:r>
          </a:p>
        </p:txBody>
      </p:sp>
      <p:sp>
        <p:nvSpPr>
          <p:cNvPr id="100" name="Pentagon 17">
            <a:extLst>
              <a:ext uri="{FF2B5EF4-FFF2-40B4-BE49-F238E27FC236}">
                <a16:creationId xmlns:a16="http://schemas.microsoft.com/office/drawing/2014/main" id="{89BBFC61-43DC-48B9-B65B-9DEBFA2469FD}"/>
              </a:ext>
            </a:extLst>
          </p:cNvPr>
          <p:cNvSpPr/>
          <p:nvPr/>
        </p:nvSpPr>
        <p:spPr>
          <a:xfrm>
            <a:off x="339477" y="4662133"/>
            <a:ext cx="1560575" cy="922932"/>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Vision &amp; motivation</a:t>
            </a:r>
          </a:p>
        </p:txBody>
      </p:sp>
      <p:sp>
        <p:nvSpPr>
          <p:cNvPr id="103" name="Pentagon 17">
            <a:extLst>
              <a:ext uri="{FF2B5EF4-FFF2-40B4-BE49-F238E27FC236}">
                <a16:creationId xmlns:a16="http://schemas.microsoft.com/office/drawing/2014/main" id="{E9D279C4-99BB-46C4-9724-3A8F9F579B2A}"/>
              </a:ext>
            </a:extLst>
          </p:cNvPr>
          <p:cNvSpPr/>
          <p:nvPr/>
        </p:nvSpPr>
        <p:spPr>
          <a:xfrm>
            <a:off x="339477" y="3515301"/>
            <a:ext cx="1560575" cy="922931"/>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Sécurité &amp; QVT</a:t>
            </a:r>
          </a:p>
        </p:txBody>
      </p:sp>
      <p:grpSp>
        <p:nvGrpSpPr>
          <p:cNvPr id="37" name="Groupe 36">
            <a:extLst>
              <a:ext uri="{FF2B5EF4-FFF2-40B4-BE49-F238E27FC236}">
                <a16:creationId xmlns:a16="http://schemas.microsoft.com/office/drawing/2014/main" id="{8D21FC6F-A49D-4659-B4B4-2728327B55BC}"/>
              </a:ext>
            </a:extLst>
          </p:cNvPr>
          <p:cNvGrpSpPr/>
          <p:nvPr/>
        </p:nvGrpSpPr>
        <p:grpSpPr>
          <a:xfrm>
            <a:off x="4401580" y="2815403"/>
            <a:ext cx="1679723" cy="318142"/>
            <a:chOff x="3906691" y="2135386"/>
            <a:chExt cx="1040765" cy="227804"/>
          </a:xfrm>
        </p:grpSpPr>
        <p:cxnSp>
          <p:nvCxnSpPr>
            <p:cNvPr id="38" name="Connecteur droit avec flèche 37">
              <a:extLst>
                <a:ext uri="{FF2B5EF4-FFF2-40B4-BE49-F238E27FC236}">
                  <a16:creationId xmlns:a16="http://schemas.microsoft.com/office/drawing/2014/main" id="{F3E582A9-E590-4959-9BF2-19BCA7FA5315}"/>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B2CB8388-BFF6-4BE9-B916-4DD824DAD423}"/>
                </a:ext>
              </a:extLst>
            </p:cNvPr>
            <p:cNvSpPr txBox="1"/>
            <p:nvPr/>
          </p:nvSpPr>
          <p:spPr>
            <a:xfrm>
              <a:off x="4127768" y="2135386"/>
              <a:ext cx="819688" cy="220382"/>
            </a:xfrm>
            <a:prstGeom prst="rect">
              <a:avLst/>
            </a:prstGeom>
            <a:noFill/>
          </p:spPr>
          <p:txBody>
            <a:bodyPr wrap="square" rtlCol="0">
              <a:spAutoFit/>
            </a:bodyPr>
            <a:lstStyle/>
            <a:p>
              <a:pPr defTabSz="982688"/>
              <a:r>
                <a:rPr lang="fr-FR" sz="1400" b="1" dirty="0">
                  <a:solidFill>
                    <a:srgbClr val="FF0000"/>
                  </a:solidFill>
                  <a:latin typeface="+mj-lt"/>
                </a:rPr>
                <a:t>1,19</a:t>
              </a:r>
            </a:p>
          </p:txBody>
        </p:sp>
      </p:grpSp>
      <p:grpSp>
        <p:nvGrpSpPr>
          <p:cNvPr id="44" name="Groupe 43">
            <a:extLst>
              <a:ext uri="{FF2B5EF4-FFF2-40B4-BE49-F238E27FC236}">
                <a16:creationId xmlns:a16="http://schemas.microsoft.com/office/drawing/2014/main" id="{4D08CF34-658E-4214-AFC3-646D412D7EFC}"/>
              </a:ext>
            </a:extLst>
          </p:cNvPr>
          <p:cNvGrpSpPr/>
          <p:nvPr/>
        </p:nvGrpSpPr>
        <p:grpSpPr>
          <a:xfrm>
            <a:off x="4561114" y="4000244"/>
            <a:ext cx="1371600" cy="307777"/>
            <a:chOff x="3906691" y="2096280"/>
            <a:chExt cx="954074" cy="289991"/>
          </a:xfrm>
        </p:grpSpPr>
        <p:cxnSp>
          <p:nvCxnSpPr>
            <p:cNvPr id="45" name="Connecteur droit avec flèche 44">
              <a:extLst>
                <a:ext uri="{FF2B5EF4-FFF2-40B4-BE49-F238E27FC236}">
                  <a16:creationId xmlns:a16="http://schemas.microsoft.com/office/drawing/2014/main" id="{2636CCD0-42D2-4BD9-86EC-BB719AC1BD81}"/>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A3208D13-306F-4DE4-A37B-3368492BBB2A}"/>
                </a:ext>
              </a:extLst>
            </p:cNvPr>
            <p:cNvSpPr txBox="1"/>
            <p:nvPr/>
          </p:nvSpPr>
          <p:spPr>
            <a:xfrm>
              <a:off x="4153582" y="2096280"/>
              <a:ext cx="707183" cy="289991"/>
            </a:xfrm>
            <a:prstGeom prst="rect">
              <a:avLst/>
            </a:prstGeom>
            <a:noFill/>
          </p:spPr>
          <p:txBody>
            <a:bodyPr wrap="square" rtlCol="0">
              <a:spAutoFit/>
            </a:bodyPr>
            <a:lstStyle/>
            <a:p>
              <a:pPr defTabSz="982688"/>
              <a:r>
                <a:rPr lang="fr-FR" sz="1400" b="1" dirty="0">
                  <a:solidFill>
                    <a:srgbClr val="FF0000"/>
                  </a:solidFill>
                  <a:latin typeface="+mj-lt"/>
                </a:rPr>
                <a:t>1,06</a:t>
              </a:r>
            </a:p>
          </p:txBody>
        </p:sp>
      </p:grpSp>
      <p:grpSp>
        <p:nvGrpSpPr>
          <p:cNvPr id="47" name="Groupe 46">
            <a:extLst>
              <a:ext uri="{FF2B5EF4-FFF2-40B4-BE49-F238E27FC236}">
                <a16:creationId xmlns:a16="http://schemas.microsoft.com/office/drawing/2014/main" id="{69230A60-439E-4EDA-8E37-FA949EFC603B}"/>
              </a:ext>
            </a:extLst>
          </p:cNvPr>
          <p:cNvGrpSpPr/>
          <p:nvPr/>
        </p:nvGrpSpPr>
        <p:grpSpPr>
          <a:xfrm>
            <a:off x="4302106" y="5089428"/>
            <a:ext cx="1792256" cy="323869"/>
            <a:chOff x="3906691" y="2096280"/>
            <a:chExt cx="954073" cy="266910"/>
          </a:xfrm>
        </p:grpSpPr>
        <p:cxnSp>
          <p:nvCxnSpPr>
            <p:cNvPr id="48" name="Connecteur droit avec flèche 47">
              <a:extLst>
                <a:ext uri="{FF2B5EF4-FFF2-40B4-BE49-F238E27FC236}">
                  <a16:creationId xmlns:a16="http://schemas.microsoft.com/office/drawing/2014/main" id="{A6985876-CC36-45B0-81F4-1D90144FDBD7}"/>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FF5726F4-F9B5-4B9D-8FE1-327A46B74BB9}"/>
                </a:ext>
              </a:extLst>
            </p:cNvPr>
            <p:cNvSpPr txBox="1"/>
            <p:nvPr/>
          </p:nvSpPr>
          <p:spPr>
            <a:xfrm>
              <a:off x="4184841" y="2096280"/>
              <a:ext cx="675923" cy="253648"/>
            </a:xfrm>
            <a:prstGeom prst="rect">
              <a:avLst/>
            </a:prstGeom>
            <a:noFill/>
          </p:spPr>
          <p:txBody>
            <a:bodyPr wrap="square" rtlCol="0">
              <a:spAutoFit/>
            </a:bodyPr>
            <a:lstStyle/>
            <a:p>
              <a:pPr defTabSz="982688"/>
              <a:r>
                <a:rPr lang="fr-FR" sz="1400" b="1" dirty="0">
                  <a:solidFill>
                    <a:srgbClr val="FF0000"/>
                  </a:solidFill>
                  <a:latin typeface="+mj-lt"/>
                </a:rPr>
                <a:t>1,19</a:t>
              </a:r>
            </a:p>
          </p:txBody>
        </p:sp>
      </p:grpSp>
      <p:pic>
        <p:nvPicPr>
          <p:cNvPr id="9" name="Image 8">
            <a:extLst>
              <a:ext uri="{FF2B5EF4-FFF2-40B4-BE49-F238E27FC236}">
                <a16:creationId xmlns:a16="http://schemas.microsoft.com/office/drawing/2014/main" id="{0D041748-8AED-4965-82C7-805F31BF73AA}"/>
              </a:ext>
            </a:extLst>
          </p:cNvPr>
          <p:cNvPicPr>
            <a:picLocks noChangeAspect="1"/>
          </p:cNvPicPr>
          <p:nvPr/>
        </p:nvPicPr>
        <p:blipFill>
          <a:blip r:embed="rId9"/>
          <a:stretch>
            <a:fillRect/>
          </a:stretch>
        </p:blipFill>
        <p:spPr>
          <a:xfrm>
            <a:off x="481945" y="1676900"/>
            <a:ext cx="1704518" cy="367127"/>
          </a:xfrm>
          <a:prstGeom prst="rect">
            <a:avLst/>
          </a:prstGeom>
        </p:spPr>
      </p:pic>
    </p:spTree>
    <p:extLst>
      <p:ext uri="{BB962C8B-B14F-4D97-AF65-F5344CB8AC3E}">
        <p14:creationId xmlns:p14="http://schemas.microsoft.com/office/powerpoint/2010/main" val="1207588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9089859" cy="526576"/>
          </a:xfrm>
        </p:spPr>
        <p:txBody>
          <a:bodyPr/>
          <a:lstStyle/>
          <a:p>
            <a:r>
              <a:rPr lang="fr-FR">
                <a:solidFill>
                  <a:srgbClr val="00B0F0"/>
                </a:solidFill>
              </a:rPr>
              <a:t>Hommes et compétences </a:t>
            </a:r>
            <a:r>
              <a:rPr lang="fr-FR"/>
              <a:t>| sans surprise, la maturité des grandes entreprises reste supérieure aux petites, même si toutes ont des enjeux forts sur l’axe homme et compétences</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46</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217468" y="3153746"/>
            <a:ext cx="3215883" cy="2554545"/>
          </a:xfrm>
          <a:prstGeom prst="rect">
            <a:avLst/>
          </a:prstGeom>
          <a:noFill/>
        </p:spPr>
        <p:txBody>
          <a:bodyPr wrap="square" lIns="91440" tIns="45720" rIns="91440" bIns="45720" rtlCol="0" anchor="t">
            <a:spAutoFit/>
          </a:bodyPr>
          <a:lstStyle/>
          <a:p>
            <a:pPr defTabSz="982688"/>
            <a:r>
              <a:rPr lang="fr-FR" sz="1600" dirty="0">
                <a:solidFill>
                  <a:srgbClr val="545457"/>
                </a:solidFill>
                <a:latin typeface="+mj-lt"/>
              </a:rPr>
              <a:t>Les enjeux sur les dimensions hommes et compétences sont élevés quel que soit la taille des entreprises</a:t>
            </a:r>
          </a:p>
          <a:p>
            <a:pPr defTabSz="982688"/>
            <a:endParaRPr lang="fr-FR" sz="1600" dirty="0">
              <a:solidFill>
                <a:srgbClr val="545457"/>
              </a:solidFill>
              <a:latin typeface="+mj-lt"/>
            </a:endParaRPr>
          </a:p>
          <a:p>
            <a:pPr defTabSz="982688"/>
            <a:r>
              <a:rPr lang="fr-FR" sz="1600" dirty="0">
                <a:solidFill>
                  <a:srgbClr val="545457"/>
                </a:solidFill>
                <a:latin typeface="+mj-lt"/>
              </a:rPr>
              <a:t>En revanche, une différence de maturité est observée sur la dimension « gestion des compétences » entre les petites et grandes entreprises</a:t>
            </a: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327014" y="4013764"/>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2"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4" cstate="email">
              <a:alphaModFix/>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7" cstate="email">
              <a:alphaModFix/>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282782" y="1263759"/>
            <a:ext cx="7308266" cy="461665"/>
          </a:xfrm>
          <a:prstGeom prst="rect">
            <a:avLst/>
          </a:prstGeom>
          <a:noFill/>
        </p:spPr>
        <p:txBody>
          <a:bodyPr wrap="square" rtlCol="0">
            <a:spAutoFit/>
          </a:bodyPr>
          <a:lstStyle/>
          <a:p>
            <a:r>
              <a:rPr lang="fr-FR" sz="1200" b="1"/>
              <a:t>Notes enjeu-maturité (moyenne par dimensions de l’axe Hommes et compétences et par taille d’entreprise)</a:t>
            </a:r>
          </a:p>
          <a:p>
            <a:r>
              <a:rPr lang="fr-FR" sz="1200" b="1"/>
              <a:t>Note maturité de 1 (faible) à 4 (fort)</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377783" y="1481380"/>
            <a:ext cx="6839685"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F520960E-A350-4C17-8A0B-47BE204375B1}"/>
              </a:ext>
            </a:extLst>
          </p:cNvPr>
          <p:cNvSpPr txBox="1"/>
          <p:nvPr/>
        </p:nvSpPr>
        <p:spPr>
          <a:xfrm rot="16200000">
            <a:off x="-1805252" y="4264734"/>
            <a:ext cx="4595252" cy="338554"/>
          </a:xfrm>
          <a:prstGeom prst="rect">
            <a:avLst/>
          </a:prstGeom>
          <a:solidFill>
            <a:schemeClr val="bg1">
              <a:lumMod val="95000"/>
            </a:schemeClr>
          </a:solidFill>
          <a:ln>
            <a:solidFill>
              <a:schemeClr val="tx1"/>
            </a:solidFill>
          </a:ln>
        </p:spPr>
        <p:txBody>
          <a:bodyPr wrap="square" rtlCol="0">
            <a:spAutoFit/>
          </a:bodyPr>
          <a:lstStyle/>
          <a:p>
            <a:pPr algn="ctr" defTabSz="982688"/>
            <a:r>
              <a:rPr lang="fr-FR" sz="1600">
                <a:solidFill>
                  <a:srgbClr val="545457"/>
                </a:solidFill>
                <a:latin typeface="+mj-lt"/>
              </a:rPr>
              <a:t>maturité</a:t>
            </a:r>
          </a:p>
        </p:txBody>
      </p:sp>
      <p:sp>
        <p:nvSpPr>
          <p:cNvPr id="45" name="Pentagon 17">
            <a:extLst>
              <a:ext uri="{FF2B5EF4-FFF2-40B4-BE49-F238E27FC236}">
                <a16:creationId xmlns:a16="http://schemas.microsoft.com/office/drawing/2014/main" id="{B4F3929E-06FC-44F8-9A1F-812D4E397A05}"/>
              </a:ext>
            </a:extLst>
          </p:cNvPr>
          <p:cNvSpPr/>
          <p:nvPr/>
        </p:nvSpPr>
        <p:spPr>
          <a:xfrm>
            <a:off x="778557" y="2136385"/>
            <a:ext cx="1188444" cy="1180562"/>
          </a:xfrm>
          <a:prstGeom prst="homePlate">
            <a:avLst>
              <a:gd name="adj" fmla="val 23846"/>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Gestion des compétences</a:t>
            </a:r>
          </a:p>
        </p:txBody>
      </p:sp>
      <p:sp>
        <p:nvSpPr>
          <p:cNvPr id="46" name="Pentagon 17">
            <a:extLst>
              <a:ext uri="{FF2B5EF4-FFF2-40B4-BE49-F238E27FC236}">
                <a16:creationId xmlns:a16="http://schemas.microsoft.com/office/drawing/2014/main" id="{07A69F94-CE8F-44CE-975C-A0B345630D39}"/>
              </a:ext>
            </a:extLst>
          </p:cNvPr>
          <p:cNvSpPr/>
          <p:nvPr/>
        </p:nvSpPr>
        <p:spPr>
          <a:xfrm>
            <a:off x="778557" y="5428555"/>
            <a:ext cx="1188444" cy="1209084"/>
          </a:xfrm>
          <a:prstGeom prst="homePlate">
            <a:avLst>
              <a:gd name="adj" fmla="val 24020"/>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Vision &amp; motivation</a:t>
            </a:r>
          </a:p>
        </p:txBody>
      </p:sp>
      <p:sp>
        <p:nvSpPr>
          <p:cNvPr id="47" name="Pentagon 17">
            <a:extLst>
              <a:ext uri="{FF2B5EF4-FFF2-40B4-BE49-F238E27FC236}">
                <a16:creationId xmlns:a16="http://schemas.microsoft.com/office/drawing/2014/main" id="{CF64D473-1EDE-4660-AE21-812C0C7E2752}"/>
              </a:ext>
            </a:extLst>
          </p:cNvPr>
          <p:cNvSpPr/>
          <p:nvPr/>
        </p:nvSpPr>
        <p:spPr>
          <a:xfrm>
            <a:off x="778557" y="3738655"/>
            <a:ext cx="1188444" cy="1209084"/>
          </a:xfrm>
          <a:prstGeom prst="homePlate">
            <a:avLst>
              <a:gd name="adj" fmla="val 22791"/>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Sécurité &amp; QVT</a:t>
            </a:r>
          </a:p>
        </p:txBody>
      </p:sp>
      <p:grpSp>
        <p:nvGrpSpPr>
          <p:cNvPr id="35" name="Groupe 34">
            <a:extLst>
              <a:ext uri="{FF2B5EF4-FFF2-40B4-BE49-F238E27FC236}">
                <a16:creationId xmlns:a16="http://schemas.microsoft.com/office/drawing/2014/main" id="{6BA0F944-B6BA-40D2-98D4-D85278B502A7}"/>
              </a:ext>
            </a:extLst>
          </p:cNvPr>
          <p:cNvGrpSpPr/>
          <p:nvPr/>
        </p:nvGrpSpPr>
        <p:grpSpPr>
          <a:xfrm>
            <a:off x="9877990" y="726741"/>
            <a:ext cx="534051" cy="526576"/>
            <a:chOff x="7186962" y="5937076"/>
            <a:chExt cx="792000" cy="748961"/>
          </a:xfrm>
        </p:grpSpPr>
        <p:sp>
          <p:nvSpPr>
            <p:cNvPr id="36" name="Rectangle 35">
              <a:extLst>
                <a:ext uri="{FF2B5EF4-FFF2-40B4-BE49-F238E27FC236}">
                  <a16:creationId xmlns:a16="http://schemas.microsoft.com/office/drawing/2014/main" id="{0310900C-55EF-420A-9B58-D56D8EABC4C8}"/>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37" name="Google Shape;379;p29">
              <a:extLst>
                <a:ext uri="{FF2B5EF4-FFF2-40B4-BE49-F238E27FC236}">
                  <a16:creationId xmlns:a16="http://schemas.microsoft.com/office/drawing/2014/main" id="{EC3D7240-EA46-4A6E-B9B8-946A0FAF13EF}"/>
                </a:ext>
              </a:extLst>
            </p:cNvPr>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pic>
        <p:nvPicPr>
          <p:cNvPr id="40" name="Image 39">
            <a:extLst>
              <a:ext uri="{FF2B5EF4-FFF2-40B4-BE49-F238E27FC236}">
                <a16:creationId xmlns:a16="http://schemas.microsoft.com/office/drawing/2014/main" id="{13B6E4F5-9C67-4C71-BAC1-AA7FA2D3B256}"/>
              </a:ext>
            </a:extLst>
          </p:cNvPr>
          <p:cNvPicPr>
            <a:picLocks noChangeAspect="1"/>
          </p:cNvPicPr>
          <p:nvPr/>
        </p:nvPicPr>
        <p:blipFill>
          <a:blip r:embed="rId9"/>
          <a:stretch>
            <a:fillRect/>
          </a:stretch>
        </p:blipFill>
        <p:spPr>
          <a:xfrm>
            <a:off x="7208067" y="1552712"/>
            <a:ext cx="3028950" cy="209550"/>
          </a:xfrm>
          <a:prstGeom prst="rect">
            <a:avLst/>
          </a:prstGeom>
        </p:spPr>
      </p:pic>
      <p:sp>
        <p:nvSpPr>
          <p:cNvPr id="69" name="ZoneTexte 68">
            <a:extLst>
              <a:ext uri="{FF2B5EF4-FFF2-40B4-BE49-F238E27FC236}">
                <a16:creationId xmlns:a16="http://schemas.microsoft.com/office/drawing/2014/main" id="{46FC0EED-03F1-453D-A434-72C14330ADD9}"/>
              </a:ext>
            </a:extLst>
          </p:cNvPr>
          <p:cNvSpPr txBox="1"/>
          <p:nvPr/>
        </p:nvSpPr>
        <p:spPr>
          <a:xfrm>
            <a:off x="5511599" y="1818911"/>
            <a:ext cx="755181" cy="276999"/>
          </a:xfrm>
          <a:prstGeom prst="rect">
            <a:avLst/>
          </a:prstGeom>
          <a:noFill/>
          <a:ln>
            <a:noFill/>
          </a:ln>
        </p:spPr>
        <p:txBody>
          <a:bodyPr wrap="square" rtlCol="0">
            <a:spAutoFit/>
          </a:bodyPr>
          <a:lstStyle/>
          <a:p>
            <a:pPr algn="ctr" defTabSz="982688"/>
            <a:r>
              <a:rPr lang="fr-FR" sz="1200" u="sng">
                <a:solidFill>
                  <a:srgbClr val="545457"/>
                </a:solidFill>
                <a:latin typeface="+mj-lt"/>
              </a:rPr>
              <a:t>Enjeu</a:t>
            </a:r>
          </a:p>
        </p:txBody>
      </p:sp>
      <p:sp>
        <p:nvSpPr>
          <p:cNvPr id="8" name="ZoneTexte 7">
            <a:extLst>
              <a:ext uri="{FF2B5EF4-FFF2-40B4-BE49-F238E27FC236}">
                <a16:creationId xmlns:a16="http://schemas.microsoft.com/office/drawing/2014/main" id="{21635797-5DEA-164C-9D63-E87256222BE8}"/>
              </a:ext>
            </a:extLst>
          </p:cNvPr>
          <p:cNvSpPr txBox="1"/>
          <p:nvPr/>
        </p:nvSpPr>
        <p:spPr>
          <a:xfrm>
            <a:off x="5655034" y="2207129"/>
            <a:ext cx="557205" cy="1303809"/>
          </a:xfrm>
          <a:prstGeom prst="rect">
            <a:avLst/>
          </a:prstGeom>
          <a:noFill/>
        </p:spPr>
        <p:txBody>
          <a:bodyPr wrap="square" lIns="36000" tIns="36000" rIns="36000" bIns="36000" rtlCol="0">
            <a:spAutoFit/>
          </a:bodyPr>
          <a:lstStyle/>
          <a:p>
            <a:pPr algn="l"/>
            <a:r>
              <a:rPr lang="fr-FR" sz="1600" dirty="0"/>
              <a:t>3,41</a:t>
            </a:r>
          </a:p>
          <a:p>
            <a:pPr algn="l"/>
            <a:r>
              <a:rPr lang="fr-FR" sz="1600" dirty="0"/>
              <a:t>3,55</a:t>
            </a:r>
          </a:p>
          <a:p>
            <a:pPr algn="l"/>
            <a:r>
              <a:rPr lang="fr-FR" sz="1600" dirty="0"/>
              <a:t>3,41</a:t>
            </a:r>
          </a:p>
          <a:p>
            <a:pPr algn="l"/>
            <a:r>
              <a:rPr lang="fr-FR" sz="1600" dirty="0"/>
              <a:t>3,35</a:t>
            </a:r>
          </a:p>
          <a:p>
            <a:pPr algn="l"/>
            <a:r>
              <a:rPr lang="fr-FR" sz="1600" dirty="0"/>
              <a:t>3,19</a:t>
            </a:r>
          </a:p>
        </p:txBody>
      </p:sp>
      <p:sp>
        <p:nvSpPr>
          <p:cNvPr id="9" name="ZoneTexte 8">
            <a:extLst>
              <a:ext uri="{FF2B5EF4-FFF2-40B4-BE49-F238E27FC236}">
                <a16:creationId xmlns:a16="http://schemas.microsoft.com/office/drawing/2014/main" id="{6BA51CE5-A203-86C1-77C6-9BE227E967B6}"/>
              </a:ext>
            </a:extLst>
          </p:cNvPr>
          <p:cNvSpPr txBox="1"/>
          <p:nvPr/>
        </p:nvSpPr>
        <p:spPr>
          <a:xfrm>
            <a:off x="5655034" y="3796996"/>
            <a:ext cx="557205" cy="1303809"/>
          </a:xfrm>
          <a:prstGeom prst="rect">
            <a:avLst/>
          </a:prstGeom>
          <a:noFill/>
        </p:spPr>
        <p:txBody>
          <a:bodyPr wrap="square" lIns="36000" tIns="36000" rIns="36000" bIns="36000" rtlCol="0">
            <a:spAutoFit/>
          </a:bodyPr>
          <a:lstStyle/>
          <a:p>
            <a:pPr algn="l"/>
            <a:r>
              <a:rPr lang="fr-FR" sz="1600" dirty="0"/>
              <a:t>3,32</a:t>
            </a:r>
          </a:p>
          <a:p>
            <a:pPr algn="l"/>
            <a:r>
              <a:rPr lang="fr-FR" sz="1600" dirty="0"/>
              <a:t>3,28</a:t>
            </a:r>
          </a:p>
          <a:p>
            <a:pPr algn="l"/>
            <a:r>
              <a:rPr lang="fr-FR" sz="1600" dirty="0"/>
              <a:t>3,33</a:t>
            </a:r>
          </a:p>
          <a:p>
            <a:pPr algn="l"/>
            <a:r>
              <a:rPr lang="fr-FR" sz="1600" dirty="0"/>
              <a:t>3,21</a:t>
            </a:r>
          </a:p>
          <a:p>
            <a:pPr algn="l"/>
            <a:r>
              <a:rPr lang="fr-FR" sz="1600" dirty="0"/>
              <a:t>3,10</a:t>
            </a:r>
          </a:p>
        </p:txBody>
      </p:sp>
      <p:sp>
        <p:nvSpPr>
          <p:cNvPr id="10" name="ZoneTexte 9">
            <a:extLst>
              <a:ext uri="{FF2B5EF4-FFF2-40B4-BE49-F238E27FC236}">
                <a16:creationId xmlns:a16="http://schemas.microsoft.com/office/drawing/2014/main" id="{0A0F58FF-12E1-0440-B2E6-EC2FFC3CA829}"/>
              </a:ext>
            </a:extLst>
          </p:cNvPr>
          <p:cNvSpPr txBox="1"/>
          <p:nvPr/>
        </p:nvSpPr>
        <p:spPr>
          <a:xfrm>
            <a:off x="5655034" y="5427828"/>
            <a:ext cx="557205" cy="1303809"/>
          </a:xfrm>
          <a:prstGeom prst="rect">
            <a:avLst/>
          </a:prstGeom>
          <a:noFill/>
        </p:spPr>
        <p:txBody>
          <a:bodyPr wrap="square" lIns="36000" tIns="36000" rIns="36000" bIns="36000" rtlCol="0">
            <a:spAutoFit/>
          </a:bodyPr>
          <a:lstStyle/>
          <a:p>
            <a:pPr algn="l"/>
            <a:r>
              <a:rPr lang="fr-FR" sz="1600" dirty="0"/>
              <a:t>3,50</a:t>
            </a:r>
          </a:p>
          <a:p>
            <a:pPr algn="l"/>
            <a:r>
              <a:rPr lang="fr-FR" sz="1600" dirty="0"/>
              <a:t>3,52</a:t>
            </a:r>
          </a:p>
          <a:p>
            <a:pPr algn="l"/>
            <a:r>
              <a:rPr lang="fr-FR" sz="1600" dirty="0"/>
              <a:t>3,43</a:t>
            </a:r>
          </a:p>
          <a:p>
            <a:pPr algn="l"/>
            <a:r>
              <a:rPr lang="fr-FR" sz="1600" dirty="0"/>
              <a:t>3,34</a:t>
            </a:r>
          </a:p>
          <a:p>
            <a:pPr algn="l"/>
            <a:r>
              <a:rPr lang="fr-FR" sz="1600" dirty="0"/>
              <a:t>3,33</a:t>
            </a:r>
          </a:p>
        </p:txBody>
      </p:sp>
      <p:pic>
        <p:nvPicPr>
          <p:cNvPr id="7" name="Image 6">
            <a:extLst>
              <a:ext uri="{FF2B5EF4-FFF2-40B4-BE49-F238E27FC236}">
                <a16:creationId xmlns:a16="http://schemas.microsoft.com/office/drawing/2014/main" id="{4D4803B9-3424-BF98-55F1-520992E42777}"/>
              </a:ext>
            </a:extLst>
          </p:cNvPr>
          <p:cNvPicPr>
            <a:picLocks noChangeAspect="1"/>
          </p:cNvPicPr>
          <p:nvPr/>
        </p:nvPicPr>
        <p:blipFill>
          <a:blip r:embed="rId10"/>
          <a:stretch>
            <a:fillRect/>
          </a:stretch>
        </p:blipFill>
        <p:spPr>
          <a:xfrm>
            <a:off x="2059854" y="1900448"/>
            <a:ext cx="3502326" cy="5112407"/>
          </a:xfrm>
          <a:prstGeom prst="rect">
            <a:avLst/>
          </a:prstGeom>
        </p:spPr>
      </p:pic>
    </p:spTree>
    <p:extLst>
      <p:ext uri="{BB962C8B-B14F-4D97-AF65-F5344CB8AC3E}">
        <p14:creationId xmlns:p14="http://schemas.microsoft.com/office/powerpoint/2010/main" val="780093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32094E4-670C-6F5F-002C-16755D5C0612}"/>
              </a:ext>
            </a:extLst>
          </p:cNvPr>
          <p:cNvPicPr>
            <a:picLocks noChangeAspect="1"/>
          </p:cNvPicPr>
          <p:nvPr/>
        </p:nvPicPr>
        <p:blipFill>
          <a:blip r:embed="rId2"/>
          <a:stretch>
            <a:fillRect/>
          </a:stretch>
        </p:blipFill>
        <p:spPr>
          <a:xfrm>
            <a:off x="1997433" y="2270212"/>
            <a:ext cx="4313560" cy="4413617"/>
          </a:xfrm>
          <a:prstGeom prst="rect">
            <a:avLst/>
          </a:prstGeom>
        </p:spPr>
      </p:pic>
      <p:pic>
        <p:nvPicPr>
          <p:cNvPr id="31" name="Image 30">
            <a:extLst>
              <a:ext uri="{FF2B5EF4-FFF2-40B4-BE49-F238E27FC236}">
                <a16:creationId xmlns:a16="http://schemas.microsoft.com/office/drawing/2014/main" id="{8C3A472D-71C9-4C14-A83A-93040E43ECAF}"/>
              </a:ext>
            </a:extLst>
          </p:cNvPr>
          <p:cNvPicPr>
            <a:picLocks noChangeAspect="1"/>
          </p:cNvPicPr>
          <p:nvPr/>
        </p:nvPicPr>
        <p:blipFill rotWithShape="1">
          <a:blip r:embed="rId3"/>
          <a:srcRect t="50000"/>
          <a:stretch/>
        </p:blipFill>
        <p:spPr>
          <a:xfrm>
            <a:off x="8222146" y="1138184"/>
            <a:ext cx="2455666" cy="1096976"/>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Hommes et compétences</a:t>
            </a:r>
            <a:r>
              <a:rPr lang="fr-FR"/>
              <a:t>| le secteur de l’aéronautique-Espace-défense reste de loin le secteur avec le plus d’enjeux autour de la dimensions Hommes et compétences</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47</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083002" y="3780631"/>
            <a:ext cx="3215883" cy="1569660"/>
          </a:xfrm>
          <a:prstGeom prst="rect">
            <a:avLst/>
          </a:prstGeom>
          <a:noFill/>
        </p:spPr>
        <p:txBody>
          <a:bodyPr wrap="square" lIns="91440" tIns="45720" rIns="91440" bIns="45720" rtlCol="0" anchor="t">
            <a:spAutoFit/>
          </a:bodyPr>
          <a:lstStyle/>
          <a:p>
            <a:pPr defTabSz="982688"/>
            <a:r>
              <a:rPr lang="fr-FR" sz="1600" dirty="0">
                <a:solidFill>
                  <a:srgbClr val="545457"/>
                </a:solidFill>
                <a:latin typeface="+mj-lt"/>
              </a:rPr>
              <a:t>Les secteurs avec le plus fort enjeu sont :</a:t>
            </a:r>
          </a:p>
          <a:p>
            <a:pPr marL="285750" indent="-285750" defTabSz="982688">
              <a:buFontTx/>
              <a:buChar char="-"/>
            </a:pPr>
            <a:r>
              <a:rPr lang="fr-FR" sz="1600" dirty="0">
                <a:solidFill>
                  <a:srgbClr val="545457"/>
                </a:solidFill>
                <a:latin typeface="+mj-lt"/>
              </a:rPr>
              <a:t>l’aéronautique – Espace – Défense</a:t>
            </a:r>
          </a:p>
          <a:p>
            <a:pPr marL="285750" indent="-285750" defTabSz="982688">
              <a:buFontTx/>
              <a:buChar char="-"/>
            </a:pPr>
            <a:r>
              <a:rPr lang="fr-FR" sz="1600" dirty="0">
                <a:solidFill>
                  <a:srgbClr val="545457"/>
                </a:solidFill>
                <a:latin typeface="+mj-lt"/>
              </a:rPr>
              <a:t>Vigne-Agroalimentaire</a:t>
            </a:r>
          </a:p>
          <a:p>
            <a:pPr marL="285750" indent="-285750" defTabSz="982688">
              <a:buFontTx/>
              <a:buChar char="-"/>
            </a:pPr>
            <a:r>
              <a:rPr lang="fr-FR" sz="1600" dirty="0">
                <a:solidFill>
                  <a:srgbClr val="545457"/>
                </a:solidFill>
                <a:latin typeface="+mj-lt"/>
              </a:rPr>
              <a:t>La construction</a:t>
            </a: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4993283" y="4382177"/>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4"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9877990" y="72674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5"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6" cstate="email">
              <a:alphaModFix/>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9" cstate="email">
              <a:alphaModFix/>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282782" y="1406259"/>
            <a:ext cx="7308266" cy="646331"/>
          </a:xfrm>
          <a:prstGeom prst="rect">
            <a:avLst/>
          </a:prstGeom>
          <a:noFill/>
        </p:spPr>
        <p:txBody>
          <a:bodyPr wrap="square" rtlCol="0">
            <a:spAutoFit/>
          </a:bodyPr>
          <a:lstStyle/>
          <a:p>
            <a:r>
              <a:rPr lang="fr-FR" sz="1200" b="1"/>
              <a:t>Notes enjeu (moyenne par sous-dimension de l’axe Hommes et compétences) et par secteur</a:t>
            </a:r>
          </a:p>
          <a:p>
            <a:r>
              <a:rPr lang="fr-FR" sz="1200" b="1"/>
              <a:t>Note enjeu de 1 (faible) à 4 (fort)</a:t>
            </a:r>
          </a:p>
          <a:p>
            <a:r>
              <a:rPr lang="fr-FR" sz="1200" b="1"/>
              <a:t>Analyse faite sur les 10 secteurs les plus représentés</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377783" y="1623881"/>
            <a:ext cx="6144486"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9C515E8A-AA73-4419-9C53-81288BDAAC48}"/>
              </a:ext>
            </a:extLst>
          </p:cNvPr>
          <p:cNvPicPr>
            <a:picLocks noChangeAspect="1"/>
          </p:cNvPicPr>
          <p:nvPr/>
        </p:nvPicPr>
        <p:blipFill rotWithShape="1">
          <a:blip r:embed="rId3"/>
          <a:srcRect b="50000"/>
          <a:stretch/>
        </p:blipFill>
        <p:spPr>
          <a:xfrm>
            <a:off x="5813858" y="1124986"/>
            <a:ext cx="2455666" cy="1096976"/>
          </a:xfrm>
          <a:prstGeom prst="rect">
            <a:avLst/>
          </a:prstGeom>
        </p:spPr>
      </p:pic>
      <p:sp>
        <p:nvSpPr>
          <p:cNvPr id="35" name="Pentagon 17">
            <a:extLst>
              <a:ext uri="{FF2B5EF4-FFF2-40B4-BE49-F238E27FC236}">
                <a16:creationId xmlns:a16="http://schemas.microsoft.com/office/drawing/2014/main" id="{73CB0A6B-6E91-491D-BB75-BDFB879DF5B3}"/>
              </a:ext>
            </a:extLst>
          </p:cNvPr>
          <p:cNvSpPr/>
          <p:nvPr/>
        </p:nvSpPr>
        <p:spPr>
          <a:xfrm>
            <a:off x="339477" y="2650820"/>
            <a:ext cx="1560575" cy="922933"/>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Gestion des compétences</a:t>
            </a:r>
          </a:p>
        </p:txBody>
      </p:sp>
      <p:sp>
        <p:nvSpPr>
          <p:cNvPr id="36" name="Pentagon 17">
            <a:extLst>
              <a:ext uri="{FF2B5EF4-FFF2-40B4-BE49-F238E27FC236}">
                <a16:creationId xmlns:a16="http://schemas.microsoft.com/office/drawing/2014/main" id="{9C7B1613-32BC-4A3B-8D31-44690B3B4D49}"/>
              </a:ext>
            </a:extLst>
          </p:cNvPr>
          <p:cNvSpPr/>
          <p:nvPr/>
        </p:nvSpPr>
        <p:spPr>
          <a:xfrm>
            <a:off x="339477" y="5576531"/>
            <a:ext cx="1560575" cy="922932"/>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Vision &amp; motivation</a:t>
            </a:r>
          </a:p>
        </p:txBody>
      </p:sp>
      <p:sp>
        <p:nvSpPr>
          <p:cNvPr id="37" name="Pentagon 17">
            <a:extLst>
              <a:ext uri="{FF2B5EF4-FFF2-40B4-BE49-F238E27FC236}">
                <a16:creationId xmlns:a16="http://schemas.microsoft.com/office/drawing/2014/main" id="{B48AFCA0-2484-4CB2-B899-2483E598418B}"/>
              </a:ext>
            </a:extLst>
          </p:cNvPr>
          <p:cNvSpPr/>
          <p:nvPr/>
        </p:nvSpPr>
        <p:spPr>
          <a:xfrm>
            <a:off x="339477" y="4097191"/>
            <a:ext cx="1560575" cy="922931"/>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Sécurité &amp; QVT</a:t>
            </a:r>
          </a:p>
        </p:txBody>
      </p:sp>
      <p:sp>
        <p:nvSpPr>
          <p:cNvPr id="40" name="Rectangle 39">
            <a:extLst>
              <a:ext uri="{FF2B5EF4-FFF2-40B4-BE49-F238E27FC236}">
                <a16:creationId xmlns:a16="http://schemas.microsoft.com/office/drawing/2014/main" id="{FF2F997B-53CD-46F7-9525-7241B6799B06}"/>
              </a:ext>
            </a:extLst>
          </p:cNvPr>
          <p:cNvSpPr/>
          <p:nvPr/>
        </p:nvSpPr>
        <p:spPr>
          <a:xfrm>
            <a:off x="5706980" y="2564287"/>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9" name="Rectangle 8">
            <a:extLst>
              <a:ext uri="{FF2B5EF4-FFF2-40B4-BE49-F238E27FC236}">
                <a16:creationId xmlns:a16="http://schemas.microsoft.com/office/drawing/2014/main" id="{0B0F8F4B-C8AE-92E4-5E66-F240194B8F93}"/>
              </a:ext>
            </a:extLst>
          </p:cNvPr>
          <p:cNvSpPr/>
          <p:nvPr/>
        </p:nvSpPr>
        <p:spPr>
          <a:xfrm>
            <a:off x="5312220" y="2778367"/>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0" name="Rectangle 9">
            <a:extLst>
              <a:ext uri="{FF2B5EF4-FFF2-40B4-BE49-F238E27FC236}">
                <a16:creationId xmlns:a16="http://schemas.microsoft.com/office/drawing/2014/main" id="{68B3AA74-8F26-B599-3A62-E55964CC719E}"/>
              </a:ext>
            </a:extLst>
          </p:cNvPr>
          <p:cNvSpPr/>
          <p:nvPr/>
        </p:nvSpPr>
        <p:spPr>
          <a:xfrm>
            <a:off x="5179326" y="4485325"/>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1" name="Rectangle 10">
            <a:extLst>
              <a:ext uri="{FF2B5EF4-FFF2-40B4-BE49-F238E27FC236}">
                <a16:creationId xmlns:a16="http://schemas.microsoft.com/office/drawing/2014/main" id="{7E1F84F1-9E40-5957-A0D5-FA42C64FBD0E}"/>
              </a:ext>
            </a:extLst>
          </p:cNvPr>
          <p:cNvSpPr/>
          <p:nvPr/>
        </p:nvSpPr>
        <p:spPr>
          <a:xfrm>
            <a:off x="5461354" y="5403465"/>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2" name="Rectangle 11">
            <a:extLst>
              <a:ext uri="{FF2B5EF4-FFF2-40B4-BE49-F238E27FC236}">
                <a16:creationId xmlns:a16="http://schemas.microsoft.com/office/drawing/2014/main" id="{DD528548-D753-5143-3322-958A34ED2A09}"/>
              </a:ext>
            </a:extLst>
          </p:cNvPr>
          <p:cNvSpPr/>
          <p:nvPr/>
        </p:nvSpPr>
        <p:spPr>
          <a:xfrm>
            <a:off x="4762998" y="4246208"/>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3" name="Rectangle 12">
            <a:extLst>
              <a:ext uri="{FF2B5EF4-FFF2-40B4-BE49-F238E27FC236}">
                <a16:creationId xmlns:a16="http://schemas.microsoft.com/office/drawing/2014/main" id="{79F238E4-3D81-42B1-3EA6-39A6573279AA}"/>
              </a:ext>
            </a:extLst>
          </p:cNvPr>
          <p:cNvSpPr/>
          <p:nvPr/>
        </p:nvSpPr>
        <p:spPr>
          <a:xfrm>
            <a:off x="5273381" y="5910260"/>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6" name="Rectangle 15">
            <a:extLst>
              <a:ext uri="{FF2B5EF4-FFF2-40B4-BE49-F238E27FC236}">
                <a16:creationId xmlns:a16="http://schemas.microsoft.com/office/drawing/2014/main" id="{8C6177F5-ACBC-8AA5-8B05-A7177C8CB368}"/>
              </a:ext>
            </a:extLst>
          </p:cNvPr>
          <p:cNvSpPr/>
          <p:nvPr/>
        </p:nvSpPr>
        <p:spPr>
          <a:xfrm>
            <a:off x="4998525" y="3977170"/>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7" name="Rectangle 16">
            <a:extLst>
              <a:ext uri="{FF2B5EF4-FFF2-40B4-BE49-F238E27FC236}">
                <a16:creationId xmlns:a16="http://schemas.microsoft.com/office/drawing/2014/main" id="{0952DB08-DE31-393A-B059-3DD46226C2E7}"/>
              </a:ext>
            </a:extLst>
          </p:cNvPr>
          <p:cNvSpPr/>
          <p:nvPr/>
        </p:nvSpPr>
        <p:spPr>
          <a:xfrm>
            <a:off x="5286204" y="5640325"/>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Tree>
    <p:extLst>
      <p:ext uri="{BB962C8B-B14F-4D97-AF65-F5344CB8AC3E}">
        <p14:creationId xmlns:p14="http://schemas.microsoft.com/office/powerpoint/2010/main" val="3184136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BBC895-51FE-A634-C4D3-F6037780FEC7}"/>
              </a:ext>
            </a:extLst>
          </p:cNvPr>
          <p:cNvPicPr>
            <a:picLocks noChangeAspect="1"/>
          </p:cNvPicPr>
          <p:nvPr/>
        </p:nvPicPr>
        <p:blipFill>
          <a:blip r:embed="rId2"/>
          <a:stretch>
            <a:fillRect/>
          </a:stretch>
        </p:blipFill>
        <p:spPr>
          <a:xfrm>
            <a:off x="108183" y="2351781"/>
            <a:ext cx="6517571" cy="4658063"/>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dirty="0">
                <a:solidFill>
                  <a:srgbClr val="00B0F0"/>
                </a:solidFill>
              </a:rPr>
              <a:t>Homme et compétences</a:t>
            </a:r>
            <a:r>
              <a:rPr lang="fr-FR" dirty="0"/>
              <a:t>| Analyse des secteurs avec le plus d’écart entre enjeu et maturité</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48</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382684" y="3553525"/>
            <a:ext cx="3029358" cy="1815882"/>
          </a:xfrm>
          <a:prstGeom prst="rect">
            <a:avLst/>
          </a:prstGeom>
          <a:noFill/>
        </p:spPr>
        <p:txBody>
          <a:bodyPr wrap="square" lIns="91440" tIns="45720" rIns="91440" bIns="45720" rtlCol="0" anchor="t">
            <a:spAutoFit/>
          </a:bodyPr>
          <a:lstStyle/>
          <a:p>
            <a:pPr defTabSz="982688"/>
            <a:r>
              <a:rPr lang="fr-FR" sz="1600" dirty="0">
                <a:solidFill>
                  <a:srgbClr val="545457"/>
                </a:solidFill>
                <a:latin typeface="+mj-lt"/>
              </a:rPr>
              <a:t>Les secteurs avec le d’écart entre enjeu et maturité sont :</a:t>
            </a:r>
          </a:p>
          <a:p>
            <a:pPr marL="285750" indent="-285750" defTabSz="982688">
              <a:buFontTx/>
              <a:buChar char="-"/>
            </a:pPr>
            <a:r>
              <a:rPr lang="fr-FR" sz="1600" dirty="0">
                <a:solidFill>
                  <a:srgbClr val="545457"/>
                </a:solidFill>
                <a:latin typeface="+mj-lt"/>
              </a:rPr>
              <a:t>Construction</a:t>
            </a:r>
          </a:p>
          <a:p>
            <a:pPr marL="285750" indent="-285750" defTabSz="982688">
              <a:buFontTx/>
              <a:buChar char="-"/>
            </a:pPr>
            <a:r>
              <a:rPr lang="fr-FR" sz="1600" dirty="0">
                <a:solidFill>
                  <a:srgbClr val="545457"/>
                </a:solidFill>
                <a:latin typeface="+mj-lt"/>
              </a:rPr>
              <a:t>Bois - papier</a:t>
            </a:r>
          </a:p>
          <a:p>
            <a:pPr marL="285750" indent="-285750" defTabSz="982688">
              <a:buFontTx/>
              <a:buChar char="-"/>
            </a:pPr>
            <a:r>
              <a:rPr lang="fr-FR" sz="1600" dirty="0">
                <a:solidFill>
                  <a:srgbClr val="545457"/>
                </a:solidFill>
                <a:latin typeface="+mj-lt"/>
              </a:rPr>
              <a:t>Ameublement – Equipement de la maison</a:t>
            </a:r>
          </a:p>
          <a:p>
            <a:pPr marL="285750" indent="-285750" defTabSz="982688">
              <a:buFontTx/>
              <a:buChar char="-"/>
            </a:pPr>
            <a:endParaRPr lang="fr-FR" sz="1600" dirty="0">
              <a:solidFill>
                <a:srgbClr val="545457"/>
              </a:solidFill>
              <a:latin typeface="+mj-lt"/>
            </a:endParaRP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489822" y="4138852"/>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3"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9535995" y="1097305"/>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8" cstate="email">
              <a:alphaModFix/>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282782" y="1406259"/>
            <a:ext cx="7308266" cy="646331"/>
          </a:xfrm>
          <a:prstGeom prst="rect">
            <a:avLst/>
          </a:prstGeom>
          <a:noFill/>
        </p:spPr>
        <p:txBody>
          <a:bodyPr wrap="square" rtlCol="0">
            <a:spAutoFit/>
          </a:bodyPr>
          <a:lstStyle/>
          <a:p>
            <a:r>
              <a:rPr lang="fr-FR" sz="1200" b="1" dirty="0"/>
              <a:t>Ecart enjeu/maturité par secteur</a:t>
            </a:r>
          </a:p>
          <a:p>
            <a:r>
              <a:rPr lang="fr-FR" sz="1200" b="1" dirty="0"/>
              <a:t>Note enjeu de 1 (faible) à 4 (fort)</a:t>
            </a:r>
          </a:p>
          <a:p>
            <a:r>
              <a:rPr lang="fr-FR" sz="1200" b="1" dirty="0"/>
              <a:t>Analyse faite sur les 10 secteurs les plus représentés</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377783" y="1623881"/>
            <a:ext cx="614448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e 13">
            <a:extLst>
              <a:ext uri="{FF2B5EF4-FFF2-40B4-BE49-F238E27FC236}">
                <a16:creationId xmlns:a16="http://schemas.microsoft.com/office/drawing/2014/main" id="{51D84D64-BFE3-0740-9E20-81D455DB825C}"/>
              </a:ext>
            </a:extLst>
          </p:cNvPr>
          <p:cNvGrpSpPr/>
          <p:nvPr/>
        </p:nvGrpSpPr>
        <p:grpSpPr>
          <a:xfrm>
            <a:off x="5427300" y="2588877"/>
            <a:ext cx="845664" cy="307778"/>
            <a:chOff x="3906691" y="2167075"/>
            <a:chExt cx="819688" cy="250175"/>
          </a:xfrm>
        </p:grpSpPr>
        <p:cxnSp>
          <p:nvCxnSpPr>
            <p:cNvPr id="15" name="Connecteur droit avec flèche 14">
              <a:extLst>
                <a:ext uri="{FF2B5EF4-FFF2-40B4-BE49-F238E27FC236}">
                  <a16:creationId xmlns:a16="http://schemas.microsoft.com/office/drawing/2014/main" id="{842D69A2-D53B-4F28-2CCB-8E8A247B633D}"/>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5D6E52C7-2439-7DEA-014C-7AF783DD7927}"/>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0,94</a:t>
              </a:r>
            </a:p>
          </p:txBody>
        </p:sp>
      </p:grpSp>
      <p:grpSp>
        <p:nvGrpSpPr>
          <p:cNvPr id="21" name="Groupe 20">
            <a:extLst>
              <a:ext uri="{FF2B5EF4-FFF2-40B4-BE49-F238E27FC236}">
                <a16:creationId xmlns:a16="http://schemas.microsoft.com/office/drawing/2014/main" id="{ACBAB2BF-8D52-2C99-9AD1-762479A5B954}"/>
              </a:ext>
            </a:extLst>
          </p:cNvPr>
          <p:cNvGrpSpPr/>
          <p:nvPr/>
        </p:nvGrpSpPr>
        <p:grpSpPr>
          <a:xfrm>
            <a:off x="5024851" y="3026776"/>
            <a:ext cx="1084507" cy="307778"/>
            <a:chOff x="3906691" y="2167075"/>
            <a:chExt cx="819688" cy="250175"/>
          </a:xfrm>
        </p:grpSpPr>
        <p:cxnSp>
          <p:nvCxnSpPr>
            <p:cNvPr id="22" name="Connecteur droit avec flèche 21">
              <a:extLst>
                <a:ext uri="{FF2B5EF4-FFF2-40B4-BE49-F238E27FC236}">
                  <a16:creationId xmlns:a16="http://schemas.microsoft.com/office/drawing/2014/main" id="{B521F7BA-27BC-07DD-6AC6-DAA56F5ED596}"/>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590511B6-CC55-CFD8-63A9-9A2F686C41FB}"/>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0,87</a:t>
              </a:r>
            </a:p>
          </p:txBody>
        </p:sp>
      </p:grpSp>
      <p:grpSp>
        <p:nvGrpSpPr>
          <p:cNvPr id="24" name="Groupe 23">
            <a:extLst>
              <a:ext uri="{FF2B5EF4-FFF2-40B4-BE49-F238E27FC236}">
                <a16:creationId xmlns:a16="http://schemas.microsoft.com/office/drawing/2014/main" id="{22C8FFD5-41CA-9F2C-358D-9BD2262261FF}"/>
              </a:ext>
            </a:extLst>
          </p:cNvPr>
          <p:cNvGrpSpPr/>
          <p:nvPr/>
        </p:nvGrpSpPr>
        <p:grpSpPr>
          <a:xfrm>
            <a:off x="5187815" y="3451081"/>
            <a:ext cx="845664" cy="307778"/>
            <a:chOff x="3906691" y="2167075"/>
            <a:chExt cx="819688" cy="250175"/>
          </a:xfrm>
        </p:grpSpPr>
        <p:cxnSp>
          <p:nvCxnSpPr>
            <p:cNvPr id="25" name="Connecteur droit avec flèche 24">
              <a:extLst>
                <a:ext uri="{FF2B5EF4-FFF2-40B4-BE49-F238E27FC236}">
                  <a16:creationId xmlns:a16="http://schemas.microsoft.com/office/drawing/2014/main" id="{31BC6282-17C5-364C-A020-D1010A394B64}"/>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1B0DD3CD-7C78-C03B-A575-B8B41B61EAB4}"/>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1,01</a:t>
              </a:r>
            </a:p>
          </p:txBody>
        </p:sp>
      </p:grpSp>
      <p:grpSp>
        <p:nvGrpSpPr>
          <p:cNvPr id="27" name="Groupe 26">
            <a:extLst>
              <a:ext uri="{FF2B5EF4-FFF2-40B4-BE49-F238E27FC236}">
                <a16:creationId xmlns:a16="http://schemas.microsoft.com/office/drawing/2014/main" id="{94B3386F-0B94-1A43-0799-EC5F3AC31D39}"/>
              </a:ext>
            </a:extLst>
          </p:cNvPr>
          <p:cNvGrpSpPr/>
          <p:nvPr/>
        </p:nvGrpSpPr>
        <p:grpSpPr>
          <a:xfrm>
            <a:off x="5025329" y="3898177"/>
            <a:ext cx="952916" cy="307778"/>
            <a:chOff x="3906691" y="2167075"/>
            <a:chExt cx="819688" cy="250175"/>
          </a:xfrm>
        </p:grpSpPr>
        <p:cxnSp>
          <p:nvCxnSpPr>
            <p:cNvPr id="28" name="Connecteur droit avec flèche 27">
              <a:extLst>
                <a:ext uri="{FF2B5EF4-FFF2-40B4-BE49-F238E27FC236}">
                  <a16:creationId xmlns:a16="http://schemas.microsoft.com/office/drawing/2014/main" id="{CC30D45C-7C99-7A82-D703-C6B70B2EA4C3}"/>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1E8C5016-268C-59EF-8C7C-6DDB796DB7DF}"/>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1,08</a:t>
              </a:r>
            </a:p>
          </p:txBody>
        </p:sp>
      </p:grpSp>
      <p:grpSp>
        <p:nvGrpSpPr>
          <p:cNvPr id="30" name="Groupe 29">
            <a:extLst>
              <a:ext uri="{FF2B5EF4-FFF2-40B4-BE49-F238E27FC236}">
                <a16:creationId xmlns:a16="http://schemas.microsoft.com/office/drawing/2014/main" id="{689E7088-62D7-A65C-6D4D-CDE2C8B2DECB}"/>
              </a:ext>
            </a:extLst>
          </p:cNvPr>
          <p:cNvGrpSpPr/>
          <p:nvPr/>
        </p:nvGrpSpPr>
        <p:grpSpPr>
          <a:xfrm>
            <a:off x="5025329" y="4336517"/>
            <a:ext cx="952916" cy="307778"/>
            <a:chOff x="3906691" y="2167075"/>
            <a:chExt cx="819688" cy="250175"/>
          </a:xfrm>
        </p:grpSpPr>
        <p:cxnSp>
          <p:nvCxnSpPr>
            <p:cNvPr id="32" name="Connecteur droit avec flèche 31">
              <a:extLst>
                <a:ext uri="{FF2B5EF4-FFF2-40B4-BE49-F238E27FC236}">
                  <a16:creationId xmlns:a16="http://schemas.microsoft.com/office/drawing/2014/main" id="{C5E52ACA-C67D-0A6F-8E1E-5FF16A101E9F}"/>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ADC0F330-8A27-EF5A-F0A2-B5F860983543}"/>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1,25</a:t>
              </a:r>
            </a:p>
          </p:txBody>
        </p:sp>
      </p:grpSp>
      <p:grpSp>
        <p:nvGrpSpPr>
          <p:cNvPr id="55" name="Groupe 54">
            <a:extLst>
              <a:ext uri="{FF2B5EF4-FFF2-40B4-BE49-F238E27FC236}">
                <a16:creationId xmlns:a16="http://schemas.microsoft.com/office/drawing/2014/main" id="{865A1390-9448-109B-606D-7D10AF132DFF}"/>
              </a:ext>
            </a:extLst>
          </p:cNvPr>
          <p:cNvGrpSpPr/>
          <p:nvPr/>
        </p:nvGrpSpPr>
        <p:grpSpPr>
          <a:xfrm>
            <a:off x="5025329" y="4827923"/>
            <a:ext cx="952916" cy="307778"/>
            <a:chOff x="3906691" y="2167075"/>
            <a:chExt cx="819688" cy="250175"/>
          </a:xfrm>
        </p:grpSpPr>
        <p:cxnSp>
          <p:nvCxnSpPr>
            <p:cNvPr id="56" name="Connecteur droit avec flèche 55">
              <a:extLst>
                <a:ext uri="{FF2B5EF4-FFF2-40B4-BE49-F238E27FC236}">
                  <a16:creationId xmlns:a16="http://schemas.microsoft.com/office/drawing/2014/main" id="{E545A609-6871-778E-6CB1-385AE95C54E1}"/>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108196F3-6BA8-B144-E559-6E446ECDCD12}"/>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1,01</a:t>
              </a:r>
            </a:p>
          </p:txBody>
        </p:sp>
      </p:grpSp>
      <p:grpSp>
        <p:nvGrpSpPr>
          <p:cNvPr id="69" name="Groupe 68">
            <a:extLst>
              <a:ext uri="{FF2B5EF4-FFF2-40B4-BE49-F238E27FC236}">
                <a16:creationId xmlns:a16="http://schemas.microsoft.com/office/drawing/2014/main" id="{293D00BB-4DEA-8BD3-D3F2-5289EF588852}"/>
              </a:ext>
            </a:extLst>
          </p:cNvPr>
          <p:cNvGrpSpPr/>
          <p:nvPr/>
        </p:nvGrpSpPr>
        <p:grpSpPr>
          <a:xfrm>
            <a:off x="5025329" y="5245752"/>
            <a:ext cx="952916" cy="307778"/>
            <a:chOff x="3906691" y="2167075"/>
            <a:chExt cx="819688" cy="250175"/>
          </a:xfrm>
        </p:grpSpPr>
        <p:cxnSp>
          <p:nvCxnSpPr>
            <p:cNvPr id="70" name="Connecteur droit avec flèche 69">
              <a:extLst>
                <a:ext uri="{FF2B5EF4-FFF2-40B4-BE49-F238E27FC236}">
                  <a16:creationId xmlns:a16="http://schemas.microsoft.com/office/drawing/2014/main" id="{5DFD1226-A6A1-3D6A-EBED-7D6EFF8934C4}"/>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ZoneTexte 70">
              <a:extLst>
                <a:ext uri="{FF2B5EF4-FFF2-40B4-BE49-F238E27FC236}">
                  <a16:creationId xmlns:a16="http://schemas.microsoft.com/office/drawing/2014/main" id="{E0047AB3-6C5D-239C-BCD1-9287C3AEAF2C}"/>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1,40</a:t>
              </a:r>
            </a:p>
          </p:txBody>
        </p:sp>
      </p:grpSp>
      <p:grpSp>
        <p:nvGrpSpPr>
          <p:cNvPr id="72" name="Groupe 71">
            <a:extLst>
              <a:ext uri="{FF2B5EF4-FFF2-40B4-BE49-F238E27FC236}">
                <a16:creationId xmlns:a16="http://schemas.microsoft.com/office/drawing/2014/main" id="{F16C58C5-306F-C776-2724-17E86D9FAAC8}"/>
              </a:ext>
            </a:extLst>
          </p:cNvPr>
          <p:cNvGrpSpPr/>
          <p:nvPr/>
        </p:nvGrpSpPr>
        <p:grpSpPr>
          <a:xfrm>
            <a:off x="4970899" y="5716750"/>
            <a:ext cx="952916" cy="307778"/>
            <a:chOff x="3906691" y="2167075"/>
            <a:chExt cx="819688" cy="250175"/>
          </a:xfrm>
        </p:grpSpPr>
        <p:cxnSp>
          <p:nvCxnSpPr>
            <p:cNvPr id="73" name="Connecteur droit avec flèche 72">
              <a:extLst>
                <a:ext uri="{FF2B5EF4-FFF2-40B4-BE49-F238E27FC236}">
                  <a16:creationId xmlns:a16="http://schemas.microsoft.com/office/drawing/2014/main" id="{199A6A74-651A-87EC-EBC4-8C86C0D6E80E}"/>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ZoneTexte 74">
              <a:extLst>
                <a:ext uri="{FF2B5EF4-FFF2-40B4-BE49-F238E27FC236}">
                  <a16:creationId xmlns:a16="http://schemas.microsoft.com/office/drawing/2014/main" id="{F8A5120B-74EC-1255-86A8-3A91475FEF15}"/>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1,08</a:t>
              </a:r>
            </a:p>
          </p:txBody>
        </p:sp>
      </p:grpSp>
      <p:grpSp>
        <p:nvGrpSpPr>
          <p:cNvPr id="76" name="Groupe 75">
            <a:extLst>
              <a:ext uri="{FF2B5EF4-FFF2-40B4-BE49-F238E27FC236}">
                <a16:creationId xmlns:a16="http://schemas.microsoft.com/office/drawing/2014/main" id="{683D1F12-1381-C40D-F3EF-441783553AE1}"/>
              </a:ext>
            </a:extLst>
          </p:cNvPr>
          <p:cNvGrpSpPr/>
          <p:nvPr/>
        </p:nvGrpSpPr>
        <p:grpSpPr>
          <a:xfrm>
            <a:off x="5002307" y="6148876"/>
            <a:ext cx="975939" cy="307778"/>
            <a:chOff x="3886887" y="2193622"/>
            <a:chExt cx="839492" cy="250175"/>
          </a:xfrm>
        </p:grpSpPr>
        <p:cxnSp>
          <p:nvCxnSpPr>
            <p:cNvPr id="77" name="Connecteur droit avec flèche 76">
              <a:extLst>
                <a:ext uri="{FF2B5EF4-FFF2-40B4-BE49-F238E27FC236}">
                  <a16:creationId xmlns:a16="http://schemas.microsoft.com/office/drawing/2014/main" id="{CCE13136-38D6-6B53-7554-591D894477B6}"/>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ZoneTexte 77">
              <a:extLst>
                <a:ext uri="{FF2B5EF4-FFF2-40B4-BE49-F238E27FC236}">
                  <a16:creationId xmlns:a16="http://schemas.microsoft.com/office/drawing/2014/main" id="{369C153F-315B-128C-F5DE-1EB7E4C1417C}"/>
                </a:ext>
              </a:extLst>
            </p:cNvPr>
            <p:cNvSpPr txBox="1"/>
            <p:nvPr/>
          </p:nvSpPr>
          <p:spPr>
            <a:xfrm>
              <a:off x="3886887" y="2193622"/>
              <a:ext cx="750467" cy="250175"/>
            </a:xfrm>
            <a:prstGeom prst="rect">
              <a:avLst/>
            </a:prstGeom>
            <a:noFill/>
          </p:spPr>
          <p:txBody>
            <a:bodyPr wrap="square" rtlCol="0">
              <a:spAutoFit/>
            </a:bodyPr>
            <a:lstStyle/>
            <a:p>
              <a:pPr algn="ctr" defTabSz="982688"/>
              <a:r>
                <a:rPr lang="fr-FR" sz="1400" b="1" dirty="0">
                  <a:solidFill>
                    <a:srgbClr val="FF0000"/>
                  </a:solidFill>
                  <a:latin typeface="+mj-lt"/>
                </a:rPr>
                <a:t>1,28</a:t>
              </a:r>
            </a:p>
          </p:txBody>
        </p:sp>
      </p:grpSp>
      <p:grpSp>
        <p:nvGrpSpPr>
          <p:cNvPr id="79" name="Groupe 78">
            <a:extLst>
              <a:ext uri="{FF2B5EF4-FFF2-40B4-BE49-F238E27FC236}">
                <a16:creationId xmlns:a16="http://schemas.microsoft.com/office/drawing/2014/main" id="{11A13F38-C856-8F00-396D-96B90D9A98C8}"/>
              </a:ext>
            </a:extLst>
          </p:cNvPr>
          <p:cNvGrpSpPr/>
          <p:nvPr/>
        </p:nvGrpSpPr>
        <p:grpSpPr>
          <a:xfrm>
            <a:off x="5025329" y="6587574"/>
            <a:ext cx="952916" cy="307778"/>
            <a:chOff x="3906691" y="2167075"/>
            <a:chExt cx="819688" cy="250175"/>
          </a:xfrm>
        </p:grpSpPr>
        <p:cxnSp>
          <p:nvCxnSpPr>
            <p:cNvPr id="80" name="Connecteur droit avec flèche 79">
              <a:extLst>
                <a:ext uri="{FF2B5EF4-FFF2-40B4-BE49-F238E27FC236}">
                  <a16:creationId xmlns:a16="http://schemas.microsoft.com/office/drawing/2014/main" id="{92CBA177-2DA5-4ECE-07EF-E0D6A03D4923}"/>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ZoneTexte 80">
              <a:extLst>
                <a:ext uri="{FF2B5EF4-FFF2-40B4-BE49-F238E27FC236}">
                  <a16:creationId xmlns:a16="http://schemas.microsoft.com/office/drawing/2014/main" id="{1FFAD083-F41C-149A-CB74-2BC5F6E86F7E}"/>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1,22</a:t>
              </a:r>
            </a:p>
          </p:txBody>
        </p:sp>
      </p:grpSp>
      <p:sp>
        <p:nvSpPr>
          <p:cNvPr id="84" name="Parenthèse fermante 83">
            <a:extLst>
              <a:ext uri="{FF2B5EF4-FFF2-40B4-BE49-F238E27FC236}">
                <a16:creationId xmlns:a16="http://schemas.microsoft.com/office/drawing/2014/main" id="{598A05F1-83E4-3840-84E6-9268ADD0C4BA}"/>
              </a:ext>
            </a:extLst>
          </p:cNvPr>
          <p:cNvSpPr/>
          <p:nvPr/>
        </p:nvSpPr>
        <p:spPr>
          <a:xfrm>
            <a:off x="6519296" y="4363656"/>
            <a:ext cx="121077" cy="310753"/>
          </a:xfrm>
          <a:prstGeom prst="rightBracket">
            <a:avLst/>
          </a:prstGeom>
          <a:noFill/>
          <a:ln w="19050">
            <a:solidFill>
              <a:srgbClr val="FF0000"/>
            </a:solidFill>
          </a:ln>
        </p:spPr>
        <p:txBody>
          <a:bodyPr wrap="square" rtlCol="0">
            <a:spAutoFit/>
          </a:bodyPr>
          <a:lstStyle/>
          <a:p>
            <a:pPr algn="ctr" defTabSz="982688"/>
            <a:endParaRPr lang="fr-FR" sz="1400" b="1" dirty="0">
              <a:solidFill>
                <a:srgbClr val="FF0000"/>
              </a:solidFill>
              <a:highlight>
                <a:srgbClr val="FF0000"/>
              </a:highlight>
              <a:latin typeface="+mj-lt"/>
            </a:endParaRPr>
          </a:p>
        </p:txBody>
      </p:sp>
      <p:sp>
        <p:nvSpPr>
          <p:cNvPr id="85" name="Parenthèse fermante 84">
            <a:extLst>
              <a:ext uri="{FF2B5EF4-FFF2-40B4-BE49-F238E27FC236}">
                <a16:creationId xmlns:a16="http://schemas.microsoft.com/office/drawing/2014/main" id="{8A97F17C-FC4D-FB7E-A080-50CBF4432017}"/>
              </a:ext>
            </a:extLst>
          </p:cNvPr>
          <p:cNvSpPr/>
          <p:nvPr/>
        </p:nvSpPr>
        <p:spPr>
          <a:xfrm>
            <a:off x="6522269" y="5190333"/>
            <a:ext cx="121077" cy="310753"/>
          </a:xfrm>
          <a:prstGeom prst="rightBracket">
            <a:avLst/>
          </a:prstGeom>
          <a:noFill/>
          <a:ln w="19050">
            <a:solidFill>
              <a:srgbClr val="FF0000"/>
            </a:solidFill>
          </a:ln>
        </p:spPr>
        <p:txBody>
          <a:bodyPr wrap="square" rtlCol="0">
            <a:spAutoFit/>
          </a:bodyPr>
          <a:lstStyle/>
          <a:p>
            <a:pPr algn="ctr" defTabSz="982688"/>
            <a:endParaRPr lang="fr-FR" sz="1400" b="1" dirty="0">
              <a:solidFill>
                <a:srgbClr val="FF0000"/>
              </a:solidFill>
              <a:highlight>
                <a:srgbClr val="FF0000"/>
              </a:highlight>
              <a:latin typeface="+mj-lt"/>
            </a:endParaRPr>
          </a:p>
        </p:txBody>
      </p:sp>
      <p:sp>
        <p:nvSpPr>
          <p:cNvPr id="86" name="Parenthèse fermante 85">
            <a:extLst>
              <a:ext uri="{FF2B5EF4-FFF2-40B4-BE49-F238E27FC236}">
                <a16:creationId xmlns:a16="http://schemas.microsoft.com/office/drawing/2014/main" id="{2FA934DA-40D8-83F9-2831-9657FBF460DD}"/>
              </a:ext>
            </a:extLst>
          </p:cNvPr>
          <p:cNvSpPr/>
          <p:nvPr/>
        </p:nvSpPr>
        <p:spPr>
          <a:xfrm>
            <a:off x="6522268" y="6088495"/>
            <a:ext cx="121077" cy="310753"/>
          </a:xfrm>
          <a:prstGeom prst="rightBracket">
            <a:avLst/>
          </a:prstGeom>
          <a:noFill/>
          <a:ln w="19050">
            <a:solidFill>
              <a:srgbClr val="FF0000"/>
            </a:solidFill>
          </a:ln>
        </p:spPr>
        <p:txBody>
          <a:bodyPr wrap="square" rtlCol="0">
            <a:spAutoFit/>
          </a:bodyPr>
          <a:lstStyle/>
          <a:p>
            <a:pPr algn="ctr" defTabSz="982688"/>
            <a:endParaRPr lang="fr-FR" sz="1400" b="1" dirty="0">
              <a:solidFill>
                <a:srgbClr val="FF0000"/>
              </a:solidFill>
              <a:highlight>
                <a:srgbClr val="FF0000"/>
              </a:highlight>
              <a:latin typeface="+mj-lt"/>
            </a:endParaRPr>
          </a:p>
        </p:txBody>
      </p:sp>
    </p:spTree>
    <p:extLst>
      <p:ext uri="{BB962C8B-B14F-4D97-AF65-F5344CB8AC3E}">
        <p14:creationId xmlns:p14="http://schemas.microsoft.com/office/powerpoint/2010/main" val="2151335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916A064-934C-4183-9182-023B339947B8}"/>
              </a:ext>
            </a:extLst>
          </p:cNvPr>
          <p:cNvSpPr>
            <a:spLocks noGrp="1"/>
          </p:cNvSpPr>
          <p:nvPr>
            <p:ph type="sldNum" sz="quarter" idx="12"/>
          </p:nvPr>
        </p:nvSpPr>
        <p:spPr/>
        <p:txBody>
          <a:bodyPr/>
          <a:lstStyle/>
          <a:p>
            <a:r>
              <a:rPr lang="fr-FR"/>
              <a:t> |</a:t>
            </a:r>
            <a:fld id="{4969B8F2-8271-492B-A14C-9EA29D0133EC}" type="slidenum">
              <a:rPr lang="fr-FR" smtClean="0"/>
              <a:pPr/>
              <a:t>49</a:t>
            </a:fld>
            <a:endParaRPr lang="fr-FR"/>
          </a:p>
        </p:txBody>
      </p:sp>
      <p:sp>
        <p:nvSpPr>
          <p:cNvPr id="6" name="Rectangle 5">
            <a:extLst>
              <a:ext uri="{FF2B5EF4-FFF2-40B4-BE49-F238E27FC236}">
                <a16:creationId xmlns:a16="http://schemas.microsoft.com/office/drawing/2014/main" id="{4CB63C8A-FDF1-4A71-951B-5A53E2D8ED29}"/>
              </a:ext>
            </a:extLst>
          </p:cNvPr>
          <p:cNvSpPr/>
          <p:nvPr/>
        </p:nvSpPr>
        <p:spPr>
          <a:xfrm>
            <a:off x="3538204" y="5466298"/>
            <a:ext cx="4148075" cy="27246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31533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225636" y="406155"/>
            <a:ext cx="10064691" cy="272698"/>
          </a:xfrm>
        </p:spPr>
        <p:txBody>
          <a:bodyPr>
            <a:noAutofit/>
          </a:bodyPr>
          <a:lstStyle/>
          <a:p>
            <a:pPr algn="l"/>
            <a:r>
              <a:rPr lang="fr-FR">
                <a:solidFill>
                  <a:srgbClr val="00B0F0"/>
                </a:solidFill>
              </a:rPr>
              <a:t>groupement | </a:t>
            </a:r>
            <a:r>
              <a:rPr lang="fr-FR"/>
              <a:t>présentation des acteurs du programme</a:t>
            </a:r>
          </a:p>
        </p:txBody>
      </p:sp>
      <p:sp>
        <p:nvSpPr>
          <p:cNvPr id="18" name="TextBox 17"/>
          <p:cNvSpPr txBox="1"/>
          <p:nvPr/>
        </p:nvSpPr>
        <p:spPr>
          <a:xfrm>
            <a:off x="404155" y="2392021"/>
            <a:ext cx="3115272" cy="292388"/>
          </a:xfrm>
          <a:prstGeom prst="rect">
            <a:avLst/>
          </a:prstGeom>
          <a:noFill/>
        </p:spPr>
        <p:txBody>
          <a:bodyPr wrap="square" rtlCol="0">
            <a:spAutoFit/>
          </a:bodyPr>
          <a:lstStyle/>
          <a:p>
            <a:r>
              <a:rPr lang="fr-FR" sz="1300" b="1"/>
              <a:t>Axe « Stratégie Numérique »</a:t>
            </a:r>
          </a:p>
        </p:txBody>
      </p:sp>
      <p:sp>
        <p:nvSpPr>
          <p:cNvPr id="15" name="Rectangle 14"/>
          <p:cNvSpPr/>
          <p:nvPr/>
        </p:nvSpPr>
        <p:spPr>
          <a:xfrm>
            <a:off x="344384" y="880349"/>
            <a:ext cx="10064691" cy="1384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contenu 2"/>
          <p:cNvSpPr>
            <a:spLocks/>
          </p:cNvSpPr>
          <p:nvPr/>
        </p:nvSpPr>
        <p:spPr bwMode="auto">
          <a:xfrm>
            <a:off x="417455" y="1370247"/>
            <a:ext cx="9872873" cy="720080"/>
          </a:xfrm>
          <a:prstGeom prst="rect">
            <a:avLst/>
          </a:prstGeom>
          <a:noFill/>
          <a:ln w="9525">
            <a:noFill/>
            <a:miter lim="800000"/>
            <a:headEnd/>
            <a:tailEnd/>
          </a:ln>
        </p:spPr>
        <p:txBody>
          <a:bodyPr lIns="101785" tIns="50891" rIns="101785" bIns="50891"/>
          <a:lstStyle/>
          <a:p>
            <a:pPr algn="just"/>
            <a:r>
              <a:rPr lang="fr-FR" sz="1300">
                <a:latin typeface="+mj-lt"/>
                <a:ea typeface="ＭＳ Ｐゴシック"/>
                <a:cs typeface="Arial" charset="0"/>
              </a:rPr>
              <a:t>OPEO est engagé depuis plus de 5 ans dans la dynamique Usine du Futur et opère notamment les programmes des régions Grand Est et Nouvelle-Aquitaine, sur une </a:t>
            </a:r>
            <a:r>
              <a:rPr lang="fr-FR" sz="1300" b="1">
                <a:latin typeface="+mj-lt"/>
                <a:ea typeface="ＭＳ Ｐゴシック"/>
                <a:cs typeface="Arial" charset="0"/>
              </a:rPr>
              <a:t>approche systémique spécialement développée</a:t>
            </a:r>
            <a:r>
              <a:rPr lang="fr-FR" sz="1300">
                <a:latin typeface="+mj-lt"/>
                <a:ea typeface="ＭＳ Ｐゴシック"/>
                <a:cs typeface="Arial" charset="0"/>
              </a:rPr>
              <a:t>. Son expérience de </a:t>
            </a:r>
            <a:r>
              <a:rPr lang="fr-FR" sz="1300" b="1">
                <a:latin typeface="+mj-lt"/>
                <a:ea typeface="ＭＳ Ｐゴシック"/>
                <a:cs typeface="Arial" charset="0"/>
              </a:rPr>
              <a:t>l’accompagnement des institutionnels</a:t>
            </a:r>
            <a:r>
              <a:rPr lang="fr-FR" sz="1300">
                <a:latin typeface="+mj-lt"/>
                <a:ea typeface="ＭＳ Ｐゴシック"/>
                <a:cs typeface="Arial" charset="0"/>
              </a:rPr>
              <a:t>, et son </a:t>
            </a:r>
            <a:r>
              <a:rPr lang="fr-FR" sz="1300" b="1">
                <a:latin typeface="+mj-lt"/>
                <a:ea typeface="ＭＳ Ｐゴシック"/>
                <a:cs typeface="Arial" charset="0"/>
              </a:rPr>
              <a:t>expertise d’architecte Industrie du Futur</a:t>
            </a:r>
            <a:r>
              <a:rPr lang="fr-FR" sz="1300">
                <a:latin typeface="+mj-lt"/>
                <a:ea typeface="ＭＳ Ｐゴシック"/>
                <a:cs typeface="Arial" charset="0"/>
              </a:rPr>
              <a:t> le positionnent naturellement comme interlocuteur unique de la région dans le suivi de l’initiative, et comme </a:t>
            </a:r>
            <a:r>
              <a:rPr lang="fr-FR" sz="1300" b="1">
                <a:latin typeface="+mj-lt"/>
                <a:ea typeface="ＭＳ Ｐゴシック"/>
                <a:cs typeface="Arial" charset="0"/>
              </a:rPr>
              <a:t>expert sur les axes « Stratégie Globale » et « Organisation Industrielle ».</a:t>
            </a:r>
            <a:endParaRPr lang="fr-FR" sz="1200" b="1">
              <a:latin typeface="+mj-lt"/>
              <a:ea typeface="ＭＳ Ｐゴシック"/>
              <a:cs typeface="Arial" charset="0"/>
            </a:endParaRPr>
          </a:p>
          <a:p>
            <a:pPr marL="597288" indent="-597288" algn="just" eaLnBrk="0" hangingPunct="0">
              <a:spcBef>
                <a:spcPct val="20000"/>
              </a:spcBef>
              <a:buClr>
                <a:srgbClr val="C00000"/>
              </a:buClr>
            </a:pPr>
            <a:endParaRPr lang="fr-FR" sz="1200">
              <a:latin typeface="+mj-lt"/>
              <a:ea typeface="ＭＳ Ｐゴシック"/>
              <a:cs typeface="Arial" charset="0"/>
            </a:endParaRPr>
          </a:p>
        </p:txBody>
      </p:sp>
      <p:sp>
        <p:nvSpPr>
          <p:cNvPr id="5" name="TextBox 4"/>
          <p:cNvSpPr txBox="1"/>
          <p:nvPr/>
        </p:nvSpPr>
        <p:spPr>
          <a:xfrm>
            <a:off x="1813297" y="925566"/>
            <a:ext cx="8277137" cy="492443"/>
          </a:xfrm>
          <a:prstGeom prst="rect">
            <a:avLst/>
          </a:prstGeom>
          <a:noFill/>
        </p:spPr>
        <p:txBody>
          <a:bodyPr wrap="square" rtlCol="0">
            <a:spAutoFit/>
          </a:bodyPr>
          <a:lstStyle/>
          <a:p>
            <a:r>
              <a:rPr lang="fr-FR" sz="1300" b="1"/>
              <a:t>Un interlocuteur unique , porte-parole du groupement et interlocuteur privilégié pour la région vis-à-vis de l’avancement global des pré-diagnostics et des panoramas</a:t>
            </a:r>
          </a:p>
        </p:txBody>
      </p:sp>
      <p:sp>
        <p:nvSpPr>
          <p:cNvPr id="4" name="Espace réservé du numéro de diapositive 3"/>
          <p:cNvSpPr>
            <a:spLocks noGrp="1"/>
          </p:cNvSpPr>
          <p:nvPr>
            <p:ph type="sldNum" sz="quarter" idx="12"/>
          </p:nvPr>
        </p:nvSpPr>
        <p:spPr/>
        <p:txBody>
          <a:bodyPr/>
          <a:lstStyle/>
          <a:p>
            <a:pPr algn="ctr"/>
            <a:r>
              <a:rPr lang="fr-FR"/>
              <a:t> |</a:t>
            </a:r>
            <a:fld id="{4969B8F2-8271-492B-A14C-9EA29D0133EC}" type="slidenum">
              <a:rPr lang="fr-FR" smtClean="0"/>
              <a:pPr algn="ctr"/>
              <a:t>5</a:t>
            </a:fld>
            <a:endParaRPr lang="fr-FR"/>
          </a:p>
        </p:txBody>
      </p:sp>
      <p:sp>
        <p:nvSpPr>
          <p:cNvPr id="40" name="TextBox 17">
            <a:extLst>
              <a:ext uri="{FF2B5EF4-FFF2-40B4-BE49-F238E27FC236}">
                <a16:creationId xmlns:a16="http://schemas.microsoft.com/office/drawing/2014/main" id="{03C58B4B-FEDC-458B-870D-35024E5BFD49}"/>
              </a:ext>
            </a:extLst>
          </p:cNvPr>
          <p:cNvSpPr txBox="1"/>
          <p:nvPr/>
        </p:nvSpPr>
        <p:spPr>
          <a:xfrm>
            <a:off x="3796276" y="2404054"/>
            <a:ext cx="3115272" cy="292388"/>
          </a:xfrm>
          <a:prstGeom prst="rect">
            <a:avLst/>
          </a:prstGeom>
          <a:noFill/>
        </p:spPr>
        <p:txBody>
          <a:bodyPr wrap="square" rtlCol="0">
            <a:spAutoFit/>
          </a:bodyPr>
          <a:lstStyle/>
          <a:p>
            <a:r>
              <a:rPr lang="fr-FR" sz="1300" b="1"/>
              <a:t>Axe « Technologie du futur »</a:t>
            </a:r>
          </a:p>
        </p:txBody>
      </p:sp>
      <p:sp>
        <p:nvSpPr>
          <p:cNvPr id="43" name="Rectangle 42">
            <a:extLst>
              <a:ext uri="{FF2B5EF4-FFF2-40B4-BE49-F238E27FC236}">
                <a16:creationId xmlns:a16="http://schemas.microsoft.com/office/drawing/2014/main" id="{61553D37-FE89-4FE1-B308-508F43109B02}"/>
              </a:ext>
            </a:extLst>
          </p:cNvPr>
          <p:cNvSpPr/>
          <p:nvPr/>
        </p:nvSpPr>
        <p:spPr>
          <a:xfrm>
            <a:off x="7103567" y="2404053"/>
            <a:ext cx="3313541" cy="47805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73DD69A8-5440-44D7-AFFC-184170D9E7E8}"/>
              </a:ext>
            </a:extLst>
          </p:cNvPr>
          <p:cNvSpPr/>
          <p:nvPr/>
        </p:nvSpPr>
        <p:spPr>
          <a:xfrm>
            <a:off x="3782155" y="2404053"/>
            <a:ext cx="3218754" cy="47805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D23AFE7D-B345-4854-8E9D-68412DA7DA04}"/>
              </a:ext>
            </a:extLst>
          </p:cNvPr>
          <p:cNvSpPr/>
          <p:nvPr/>
        </p:nvSpPr>
        <p:spPr>
          <a:xfrm>
            <a:off x="353862" y="2404525"/>
            <a:ext cx="3313541" cy="4792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extBox 17">
            <a:extLst>
              <a:ext uri="{FF2B5EF4-FFF2-40B4-BE49-F238E27FC236}">
                <a16:creationId xmlns:a16="http://schemas.microsoft.com/office/drawing/2014/main" id="{16742B35-B9DA-4181-98E8-E897B071471C}"/>
              </a:ext>
            </a:extLst>
          </p:cNvPr>
          <p:cNvSpPr txBox="1"/>
          <p:nvPr/>
        </p:nvSpPr>
        <p:spPr>
          <a:xfrm>
            <a:off x="7202700" y="2404054"/>
            <a:ext cx="3115272" cy="292388"/>
          </a:xfrm>
          <a:prstGeom prst="rect">
            <a:avLst/>
          </a:prstGeom>
          <a:noFill/>
        </p:spPr>
        <p:txBody>
          <a:bodyPr wrap="square" rtlCol="0">
            <a:spAutoFit/>
          </a:bodyPr>
          <a:lstStyle/>
          <a:p>
            <a:r>
              <a:rPr lang="fr-FR" sz="1300" b="1"/>
              <a:t>Axe « Usine Durable »</a:t>
            </a:r>
          </a:p>
        </p:txBody>
      </p:sp>
      <p:pic>
        <p:nvPicPr>
          <p:cNvPr id="31" name="Image 30">
            <a:extLst>
              <a:ext uri="{FF2B5EF4-FFF2-40B4-BE49-F238E27FC236}">
                <a16:creationId xmlns:a16="http://schemas.microsoft.com/office/drawing/2014/main" id="{67D4AAFD-66B9-456D-AFDF-D7FF2007E28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2290" y="906523"/>
            <a:ext cx="1129726" cy="519504"/>
          </a:xfrm>
          <a:prstGeom prst="rect">
            <a:avLst/>
          </a:prstGeom>
        </p:spPr>
      </p:pic>
      <p:sp>
        <p:nvSpPr>
          <p:cNvPr id="42" name="Espace réservé du contenu 2">
            <a:extLst>
              <a:ext uri="{FF2B5EF4-FFF2-40B4-BE49-F238E27FC236}">
                <a16:creationId xmlns:a16="http://schemas.microsoft.com/office/drawing/2014/main" id="{7A72EDB2-57DC-46C1-AD32-A37E428E5DE5}"/>
              </a:ext>
            </a:extLst>
          </p:cNvPr>
          <p:cNvSpPr>
            <a:spLocks/>
          </p:cNvSpPr>
          <p:nvPr/>
        </p:nvSpPr>
        <p:spPr bwMode="auto">
          <a:xfrm>
            <a:off x="7158446" y="2728044"/>
            <a:ext cx="3302111" cy="2815135"/>
          </a:xfrm>
          <a:prstGeom prst="rect">
            <a:avLst/>
          </a:prstGeom>
          <a:noFill/>
          <a:ln w="9525">
            <a:noFill/>
            <a:miter lim="800000"/>
            <a:headEnd/>
            <a:tailEnd/>
          </a:ln>
        </p:spPr>
        <p:txBody>
          <a:bodyPr lIns="101785" tIns="50891" rIns="101785" bIns="50891"/>
          <a:lstStyle/>
          <a:p>
            <a:endParaRPr lang="fr-FR" sz="1300">
              <a:ea typeface="ＭＳ Ｐゴシック"/>
              <a:cs typeface="Arial" charset="0"/>
            </a:endParaRPr>
          </a:p>
        </p:txBody>
      </p:sp>
      <p:sp>
        <p:nvSpPr>
          <p:cNvPr id="33" name="Rectangle 32">
            <a:extLst>
              <a:ext uri="{FF2B5EF4-FFF2-40B4-BE49-F238E27FC236}">
                <a16:creationId xmlns:a16="http://schemas.microsoft.com/office/drawing/2014/main" id="{B7C0B53F-7F6B-474D-8E40-8D053623D842}"/>
              </a:ext>
            </a:extLst>
          </p:cNvPr>
          <p:cNvSpPr/>
          <p:nvPr/>
        </p:nvSpPr>
        <p:spPr>
          <a:xfrm>
            <a:off x="3904258" y="3771713"/>
            <a:ext cx="3002994" cy="1551829"/>
          </a:xfrm>
          <a:prstGeom prst="rect">
            <a:avLst/>
          </a:prstGeom>
          <a:noFill/>
          <a:ln w="9525">
            <a:noFill/>
            <a:miter lim="800000"/>
            <a:headEnd/>
            <a:tailEnd/>
          </a:ln>
        </p:spPr>
        <p:txBody>
          <a:bodyPr lIns="101785" tIns="50891" rIns="101785" bIns="50891"/>
          <a:lstStyle/>
          <a:p>
            <a:pPr algn="just"/>
            <a:r>
              <a:rPr lang="fr-FR" sz="1300" b="1">
                <a:solidFill>
                  <a:schemeClr val="tx1"/>
                </a:solidFill>
                <a:latin typeface="+mj-lt"/>
                <a:ea typeface="ＭＳ Ｐゴシック"/>
                <a:cs typeface="Arial" charset="0"/>
              </a:rPr>
              <a:t>AMVALOR, filiale de valorisation de Arts et Métiers,  est promoteur de l’innovation pour l’industrie du futur.</a:t>
            </a:r>
          </a:p>
          <a:p>
            <a:pPr algn="just"/>
            <a:endParaRPr lang="fr-FR" sz="1300">
              <a:solidFill>
                <a:schemeClr val="tx1"/>
              </a:solidFill>
              <a:latin typeface="+mj-lt"/>
              <a:ea typeface="ＭＳ Ｐゴシック"/>
              <a:cs typeface="Arial" charset="0"/>
            </a:endParaRPr>
          </a:p>
          <a:p>
            <a:pPr algn="just"/>
            <a:r>
              <a:rPr lang="fr-FR" sz="1300">
                <a:solidFill>
                  <a:schemeClr val="tx1"/>
                </a:solidFill>
                <a:latin typeface="+mj-lt"/>
                <a:ea typeface="ＭＳ Ｐゴシック"/>
                <a:cs typeface="Arial" charset="0"/>
              </a:rPr>
              <a:t>AMVALOR mène des projets de recherche et d’innovation autour de différents sujets technologiques de pointe pour l’Industrie du Futur et ceci en partenariat avec des industriels et/ou des institutionnels.</a:t>
            </a:r>
          </a:p>
          <a:p>
            <a:pPr algn="just"/>
            <a:endParaRPr lang="fr-FR" sz="1300">
              <a:latin typeface="+mj-lt"/>
              <a:ea typeface="ＭＳ Ｐゴシック"/>
              <a:cs typeface="Arial" charset="0"/>
            </a:endParaRPr>
          </a:p>
          <a:p>
            <a:pPr algn="just"/>
            <a:r>
              <a:rPr lang="fr-FR" sz="1300">
                <a:solidFill>
                  <a:schemeClr val="tx1"/>
                </a:solidFill>
                <a:latin typeface="+mj-lt"/>
                <a:ea typeface="ＭＳ Ｐゴシック"/>
                <a:cs typeface="Arial" charset="0"/>
              </a:rPr>
              <a:t>AMVALOR a participé à des programmes similaires, avec plus de 200 entreprises diagnostiquées à date.</a:t>
            </a:r>
          </a:p>
          <a:p>
            <a:pPr algn="just"/>
            <a:endParaRPr lang="fr-FR" sz="1300">
              <a:solidFill>
                <a:schemeClr val="tx1"/>
              </a:solidFill>
              <a:latin typeface="+mj-lt"/>
              <a:ea typeface="ＭＳ Ｐゴシック"/>
              <a:cs typeface="Arial" charset="0"/>
            </a:endParaRPr>
          </a:p>
        </p:txBody>
      </p:sp>
      <p:sp>
        <p:nvSpPr>
          <p:cNvPr id="27" name="Ellipse 26">
            <a:extLst>
              <a:ext uri="{FF2B5EF4-FFF2-40B4-BE49-F238E27FC236}">
                <a16:creationId xmlns:a16="http://schemas.microsoft.com/office/drawing/2014/main" id="{E79C63D2-EB6D-4340-83A9-B0033EA3337E}"/>
              </a:ext>
            </a:extLst>
          </p:cNvPr>
          <p:cNvSpPr/>
          <p:nvPr/>
        </p:nvSpPr>
        <p:spPr>
          <a:xfrm>
            <a:off x="4666884" y="6891840"/>
            <a:ext cx="4843304" cy="629597"/>
          </a:xfrm>
          <a:prstGeom prst="ellipse">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a:solidFill>
                  <a:schemeClr val="bg1"/>
                </a:solidFill>
              </a:rPr>
              <a:t>Chaque partenaire est présenté de manière détaillée en annexe</a:t>
            </a:r>
          </a:p>
        </p:txBody>
      </p:sp>
      <p:grpSp>
        <p:nvGrpSpPr>
          <p:cNvPr id="6" name="Groupe 5">
            <a:extLst>
              <a:ext uri="{FF2B5EF4-FFF2-40B4-BE49-F238E27FC236}">
                <a16:creationId xmlns:a16="http://schemas.microsoft.com/office/drawing/2014/main" id="{3DD63807-224B-4702-9E51-5FEC9AD5B28C}"/>
              </a:ext>
            </a:extLst>
          </p:cNvPr>
          <p:cNvGrpSpPr/>
          <p:nvPr/>
        </p:nvGrpSpPr>
        <p:grpSpPr>
          <a:xfrm>
            <a:off x="446751" y="2744302"/>
            <a:ext cx="3216956" cy="1916081"/>
            <a:chOff x="1009205" y="2625552"/>
            <a:chExt cx="2970806" cy="1916081"/>
          </a:xfrm>
        </p:grpSpPr>
        <p:pic>
          <p:nvPicPr>
            <p:cNvPr id="39" name="Picture 6" descr="Résultat de recherche d'images pour &quot;digitall bordeaux&quot;">
              <a:extLst>
                <a:ext uri="{FF2B5EF4-FFF2-40B4-BE49-F238E27FC236}">
                  <a16:creationId xmlns:a16="http://schemas.microsoft.com/office/drawing/2014/main" id="{1ED3561C-C06D-46A4-9C3D-7D234BEF3C0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93" t="19434" r="5118" b="34171"/>
            <a:stretch/>
          </p:blipFill>
          <p:spPr bwMode="auto">
            <a:xfrm>
              <a:off x="1025426" y="2659475"/>
              <a:ext cx="1075463" cy="37676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17">
              <a:extLst>
                <a:ext uri="{FF2B5EF4-FFF2-40B4-BE49-F238E27FC236}">
                  <a16:creationId xmlns:a16="http://schemas.microsoft.com/office/drawing/2014/main" id="{2DA70279-B966-4A1A-8BC7-BDFC7377A126}"/>
                </a:ext>
              </a:extLst>
            </p:cNvPr>
            <p:cNvSpPr txBox="1"/>
            <p:nvPr/>
          </p:nvSpPr>
          <p:spPr>
            <a:xfrm>
              <a:off x="2100889" y="2625552"/>
              <a:ext cx="1879122" cy="492443"/>
            </a:xfrm>
            <a:prstGeom prst="rect">
              <a:avLst/>
            </a:prstGeom>
            <a:noFill/>
          </p:spPr>
          <p:txBody>
            <a:bodyPr wrap="square" rtlCol="0">
              <a:spAutoFit/>
            </a:bodyPr>
            <a:lstStyle/>
            <a:p>
              <a:r>
                <a:rPr lang="fr-FR" sz="1300"/>
                <a:t> </a:t>
              </a:r>
              <a:r>
                <a:rPr lang="fr-FR" sz="1300" b="1"/>
                <a:t>DIGITALL Conseil conçoit, organise</a:t>
              </a:r>
            </a:p>
          </p:txBody>
        </p:sp>
        <p:sp>
          <p:nvSpPr>
            <p:cNvPr id="49" name="TextBox 17">
              <a:extLst>
                <a:ext uri="{FF2B5EF4-FFF2-40B4-BE49-F238E27FC236}">
                  <a16:creationId xmlns:a16="http://schemas.microsoft.com/office/drawing/2014/main" id="{7DB73F47-892B-406D-B117-F0D48A6EB785}"/>
                </a:ext>
              </a:extLst>
            </p:cNvPr>
            <p:cNvSpPr txBox="1"/>
            <p:nvPr/>
          </p:nvSpPr>
          <p:spPr>
            <a:xfrm>
              <a:off x="1009205" y="3048917"/>
              <a:ext cx="2906306" cy="1492716"/>
            </a:xfrm>
            <a:prstGeom prst="rect">
              <a:avLst/>
            </a:prstGeom>
            <a:noFill/>
          </p:spPr>
          <p:txBody>
            <a:bodyPr wrap="square" rtlCol="0">
              <a:spAutoFit/>
            </a:bodyPr>
            <a:lstStyle/>
            <a:p>
              <a:pPr algn="just"/>
              <a:r>
                <a:rPr lang="fr-FR" sz="1300" b="1"/>
                <a:t>et pilote la transformation numérique des entreprises depuis plus de 6 ans en Nouvelle-Aquitaine</a:t>
              </a:r>
              <a:r>
                <a:rPr lang="fr-FR" sz="1300"/>
                <a:t>. Son retour d’expérience en conduite de diagnostics et définition de plans de transformation numérique est démontré avec près de 50 projets de transformation réussis.</a:t>
              </a:r>
            </a:p>
          </p:txBody>
        </p:sp>
      </p:grpSp>
      <p:grpSp>
        <p:nvGrpSpPr>
          <p:cNvPr id="51" name="Groupe 50">
            <a:extLst>
              <a:ext uri="{FF2B5EF4-FFF2-40B4-BE49-F238E27FC236}">
                <a16:creationId xmlns:a16="http://schemas.microsoft.com/office/drawing/2014/main" id="{DF0A6B6F-1847-42C1-9700-2C29823A3E1C}"/>
              </a:ext>
            </a:extLst>
          </p:cNvPr>
          <p:cNvGrpSpPr/>
          <p:nvPr/>
        </p:nvGrpSpPr>
        <p:grpSpPr>
          <a:xfrm>
            <a:off x="430652" y="4841905"/>
            <a:ext cx="3202768" cy="2307323"/>
            <a:chOff x="992565" y="4772033"/>
            <a:chExt cx="2957701" cy="2307323"/>
          </a:xfrm>
        </p:grpSpPr>
        <p:sp>
          <p:nvSpPr>
            <p:cNvPr id="52" name="ZoneTexte 51">
              <a:extLst>
                <a:ext uri="{FF2B5EF4-FFF2-40B4-BE49-F238E27FC236}">
                  <a16:creationId xmlns:a16="http://schemas.microsoft.com/office/drawing/2014/main" id="{A4CD4CA4-2968-4327-8CEE-8E7FF863C7C5}"/>
                </a:ext>
              </a:extLst>
            </p:cNvPr>
            <p:cNvSpPr txBox="1"/>
            <p:nvPr/>
          </p:nvSpPr>
          <p:spPr>
            <a:xfrm>
              <a:off x="2182477" y="4772033"/>
              <a:ext cx="1767789" cy="492443"/>
            </a:xfrm>
            <a:prstGeom prst="rect">
              <a:avLst/>
            </a:prstGeom>
            <a:noFill/>
            <a:ln>
              <a:noFill/>
            </a:ln>
          </p:spPr>
          <p:txBody>
            <a:bodyPr wrap="square" rtlCol="0">
              <a:spAutoFit/>
            </a:bodyPr>
            <a:lstStyle/>
            <a:p>
              <a:pPr algn="just" fontAlgn="base"/>
              <a:r>
                <a:rPr lang="fr-FR" sz="1300" b="1"/>
                <a:t>Nous accompagnons nos clients dans leurs</a:t>
              </a:r>
              <a:endParaRPr lang="fr-FR" sz="1300"/>
            </a:p>
          </p:txBody>
        </p:sp>
        <p:sp>
          <p:nvSpPr>
            <p:cNvPr id="54" name="ZoneTexte 53">
              <a:extLst>
                <a:ext uri="{FF2B5EF4-FFF2-40B4-BE49-F238E27FC236}">
                  <a16:creationId xmlns:a16="http://schemas.microsoft.com/office/drawing/2014/main" id="{AA4D445B-47FD-45D5-B021-E87C1A02C02A}"/>
                </a:ext>
              </a:extLst>
            </p:cNvPr>
            <p:cNvSpPr txBox="1"/>
            <p:nvPr/>
          </p:nvSpPr>
          <p:spPr>
            <a:xfrm>
              <a:off x="992565" y="5186530"/>
              <a:ext cx="2941746" cy="1892826"/>
            </a:xfrm>
            <a:prstGeom prst="rect">
              <a:avLst/>
            </a:prstGeom>
            <a:noFill/>
            <a:ln>
              <a:noFill/>
            </a:ln>
          </p:spPr>
          <p:txBody>
            <a:bodyPr wrap="square" rtlCol="0">
              <a:spAutoFit/>
            </a:bodyPr>
            <a:lstStyle/>
            <a:p>
              <a:pPr algn="just" fontAlgn="base"/>
              <a:r>
                <a:rPr lang="fr-FR" sz="1300" b="1"/>
                <a:t>projets d’évolution du SI et de transformation digitale. </a:t>
              </a:r>
              <a:r>
                <a:rPr lang="fr-FR" sz="1300"/>
                <a:t>La vocation de nos équipes Consulting est d'aider nos clients à définir leur stratégie numérique et à les accompagner dans la mise en œuvre de briques technologiques (Diagnostic, feuille de route, choix de solutions, Management de Projets, Assistance Maîtrise d'Ouvrage).</a:t>
              </a:r>
            </a:p>
          </p:txBody>
        </p:sp>
      </p:grpSp>
      <p:pic>
        <p:nvPicPr>
          <p:cNvPr id="57" name="Picture 6" descr="Résultat de recherche d'images pour &quot;apesa logo&quot;">
            <a:extLst>
              <a:ext uri="{FF2B5EF4-FFF2-40B4-BE49-F238E27FC236}">
                <a16:creationId xmlns:a16="http://schemas.microsoft.com/office/drawing/2014/main" id="{4186C685-A3D2-4DE8-95D5-F227F7C8EB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3798" y="2726269"/>
            <a:ext cx="1084539" cy="305356"/>
          </a:xfrm>
          <a:prstGeom prst="rect">
            <a:avLst/>
          </a:prstGeom>
          <a:solidFill>
            <a:schemeClr val="bg1"/>
          </a:solidFill>
          <a:ln>
            <a:noFill/>
          </a:ln>
        </p:spPr>
      </p:pic>
      <p:grpSp>
        <p:nvGrpSpPr>
          <p:cNvPr id="7" name="Groupe 6">
            <a:extLst>
              <a:ext uri="{FF2B5EF4-FFF2-40B4-BE49-F238E27FC236}">
                <a16:creationId xmlns:a16="http://schemas.microsoft.com/office/drawing/2014/main" id="{0DFD82BA-563C-4EA0-ABDC-D24B533374B2}"/>
              </a:ext>
            </a:extLst>
          </p:cNvPr>
          <p:cNvGrpSpPr/>
          <p:nvPr/>
        </p:nvGrpSpPr>
        <p:grpSpPr>
          <a:xfrm>
            <a:off x="7162244" y="5307401"/>
            <a:ext cx="3202768" cy="1727598"/>
            <a:chOff x="7284769" y="4702716"/>
            <a:chExt cx="2957701" cy="1727598"/>
          </a:xfrm>
        </p:grpSpPr>
        <p:pic>
          <p:nvPicPr>
            <p:cNvPr id="56" name="Image 55">
              <a:extLst>
                <a:ext uri="{FF2B5EF4-FFF2-40B4-BE49-F238E27FC236}">
                  <a16:creationId xmlns:a16="http://schemas.microsoft.com/office/drawing/2014/main" id="{4BE34E29-AFCE-4457-977C-9AA29ABACF0F}"/>
                </a:ext>
              </a:extLst>
            </p:cNvPr>
            <p:cNvPicPr>
              <a:picLocks noChangeAspect="1"/>
            </p:cNvPicPr>
            <p:nvPr/>
          </p:nvPicPr>
          <p:blipFill>
            <a:blip r:embed="rId6"/>
            <a:stretch>
              <a:fillRect/>
            </a:stretch>
          </p:blipFill>
          <p:spPr>
            <a:xfrm>
              <a:off x="7599679" y="4702716"/>
              <a:ext cx="679681" cy="453120"/>
            </a:xfrm>
            <a:prstGeom prst="rect">
              <a:avLst/>
            </a:prstGeom>
            <a:ln>
              <a:noFill/>
            </a:ln>
          </p:spPr>
        </p:pic>
        <p:grpSp>
          <p:nvGrpSpPr>
            <p:cNvPr id="58" name="Groupe 57">
              <a:extLst>
                <a:ext uri="{FF2B5EF4-FFF2-40B4-BE49-F238E27FC236}">
                  <a16:creationId xmlns:a16="http://schemas.microsoft.com/office/drawing/2014/main" id="{8EDF3CD7-D3AA-4BFA-A954-BB8FBB86C82D}"/>
                </a:ext>
              </a:extLst>
            </p:cNvPr>
            <p:cNvGrpSpPr/>
            <p:nvPr/>
          </p:nvGrpSpPr>
          <p:grpSpPr>
            <a:xfrm>
              <a:off x="7284769" y="4723155"/>
              <a:ext cx="2957701" cy="1707159"/>
              <a:chOff x="992565" y="4772033"/>
              <a:chExt cx="2957701" cy="1707159"/>
            </a:xfrm>
          </p:grpSpPr>
          <p:sp>
            <p:nvSpPr>
              <p:cNvPr id="59" name="ZoneTexte 58">
                <a:extLst>
                  <a:ext uri="{FF2B5EF4-FFF2-40B4-BE49-F238E27FC236}">
                    <a16:creationId xmlns:a16="http://schemas.microsoft.com/office/drawing/2014/main" id="{451DB266-D30F-4C5D-972D-7EF4AB4E5EE6}"/>
                  </a:ext>
                </a:extLst>
              </p:cNvPr>
              <p:cNvSpPr txBox="1"/>
              <p:nvPr/>
            </p:nvSpPr>
            <p:spPr>
              <a:xfrm>
                <a:off x="2182477" y="4772033"/>
                <a:ext cx="1767789" cy="492443"/>
              </a:xfrm>
              <a:prstGeom prst="rect">
                <a:avLst/>
              </a:prstGeom>
              <a:noFill/>
              <a:ln>
                <a:noFill/>
              </a:ln>
            </p:spPr>
            <p:txBody>
              <a:bodyPr wrap="square" rtlCol="0">
                <a:spAutoFit/>
              </a:bodyPr>
              <a:lstStyle/>
              <a:p>
                <a:pPr algn="just" fontAlgn="base"/>
                <a:r>
                  <a:rPr lang="fr-FR" sz="1300" b="1"/>
                  <a:t>Depuis 2011, OID Consultants est</a:t>
                </a:r>
                <a:endParaRPr lang="fr-FR" sz="1300"/>
              </a:p>
            </p:txBody>
          </p:sp>
          <p:sp>
            <p:nvSpPr>
              <p:cNvPr id="61" name="ZoneTexte 60">
                <a:extLst>
                  <a:ext uri="{FF2B5EF4-FFF2-40B4-BE49-F238E27FC236}">
                    <a16:creationId xmlns:a16="http://schemas.microsoft.com/office/drawing/2014/main" id="{12DDC29E-999A-4738-BD20-08BAD5737B4D}"/>
                  </a:ext>
                </a:extLst>
              </p:cNvPr>
              <p:cNvSpPr txBox="1"/>
              <p:nvPr/>
            </p:nvSpPr>
            <p:spPr>
              <a:xfrm>
                <a:off x="992565" y="5186530"/>
                <a:ext cx="2941746" cy="1292662"/>
              </a:xfrm>
              <a:prstGeom prst="rect">
                <a:avLst/>
              </a:prstGeom>
              <a:noFill/>
              <a:ln>
                <a:noFill/>
              </a:ln>
            </p:spPr>
            <p:txBody>
              <a:bodyPr wrap="square" rtlCol="0">
                <a:spAutoFit/>
              </a:bodyPr>
              <a:lstStyle/>
              <a:p>
                <a:pPr algn="just" fontAlgn="base"/>
                <a:r>
                  <a:rPr lang="fr-FR" sz="1300" b="1">
                    <a:ea typeface="ＭＳ Ｐゴシック"/>
                    <a:cs typeface="Arial" charset="0"/>
                  </a:rPr>
                  <a:t>impliqué dans l’efficience environnementale, avec les entreprises et les territoires. </a:t>
                </a:r>
                <a:r>
                  <a:rPr lang="fr-FR" sz="1300">
                    <a:ea typeface="ＭＳ Ｐゴシック"/>
                    <a:cs typeface="Arial" charset="0"/>
                  </a:rPr>
                  <a:t>Depuis 2015 nous intervenons également dans le cadre de projets d’écologie industrielle et territoriale, et usine du futur.</a:t>
                </a:r>
                <a:endParaRPr lang="fr-FR" sz="1300"/>
              </a:p>
            </p:txBody>
          </p:sp>
        </p:grpSp>
      </p:grpSp>
      <p:grpSp>
        <p:nvGrpSpPr>
          <p:cNvPr id="62" name="Groupe 61">
            <a:extLst>
              <a:ext uri="{FF2B5EF4-FFF2-40B4-BE49-F238E27FC236}">
                <a16:creationId xmlns:a16="http://schemas.microsoft.com/office/drawing/2014/main" id="{61C95F6B-8579-4EF2-B13B-3816491D1218}"/>
              </a:ext>
            </a:extLst>
          </p:cNvPr>
          <p:cNvGrpSpPr/>
          <p:nvPr/>
        </p:nvGrpSpPr>
        <p:grpSpPr>
          <a:xfrm>
            <a:off x="7147173" y="2656120"/>
            <a:ext cx="3216956" cy="2716300"/>
            <a:chOff x="1009205" y="2625552"/>
            <a:chExt cx="2970806" cy="2716300"/>
          </a:xfrm>
        </p:grpSpPr>
        <p:sp>
          <p:nvSpPr>
            <p:cNvPr id="64" name="TextBox 17">
              <a:extLst>
                <a:ext uri="{FF2B5EF4-FFF2-40B4-BE49-F238E27FC236}">
                  <a16:creationId xmlns:a16="http://schemas.microsoft.com/office/drawing/2014/main" id="{B97DFA51-B9C1-4BAE-A15D-6261B630FAF6}"/>
                </a:ext>
              </a:extLst>
            </p:cNvPr>
            <p:cNvSpPr txBox="1"/>
            <p:nvPr/>
          </p:nvSpPr>
          <p:spPr>
            <a:xfrm>
              <a:off x="2100889" y="2625552"/>
              <a:ext cx="1879122" cy="492443"/>
            </a:xfrm>
            <a:prstGeom prst="rect">
              <a:avLst/>
            </a:prstGeom>
            <a:noFill/>
          </p:spPr>
          <p:txBody>
            <a:bodyPr wrap="square" rtlCol="0">
              <a:spAutoFit/>
            </a:bodyPr>
            <a:lstStyle/>
            <a:p>
              <a:pPr algn="just"/>
              <a:r>
                <a:rPr lang="fr-FR" sz="1300"/>
                <a:t> </a:t>
              </a:r>
              <a:r>
                <a:rPr lang="fr-FR" sz="1300" b="1"/>
                <a:t>L’APESA est un Centre Technologique basé en</a:t>
              </a:r>
            </a:p>
          </p:txBody>
        </p:sp>
        <p:sp>
          <p:nvSpPr>
            <p:cNvPr id="65" name="TextBox 17">
              <a:extLst>
                <a:ext uri="{FF2B5EF4-FFF2-40B4-BE49-F238E27FC236}">
                  <a16:creationId xmlns:a16="http://schemas.microsoft.com/office/drawing/2014/main" id="{4BE97153-FB49-4D63-A45B-CD86916ADCEE}"/>
                </a:ext>
              </a:extLst>
            </p:cNvPr>
            <p:cNvSpPr txBox="1"/>
            <p:nvPr/>
          </p:nvSpPr>
          <p:spPr>
            <a:xfrm>
              <a:off x="1009205" y="3048917"/>
              <a:ext cx="2906306" cy="2292935"/>
            </a:xfrm>
            <a:prstGeom prst="rect">
              <a:avLst/>
            </a:prstGeom>
            <a:noFill/>
          </p:spPr>
          <p:txBody>
            <a:bodyPr wrap="square" rtlCol="0">
              <a:spAutoFit/>
            </a:bodyPr>
            <a:lstStyle/>
            <a:p>
              <a:pPr algn="just"/>
              <a:r>
                <a:rPr lang="fr-FR" sz="1300" b="1"/>
                <a:t>Nouvelle Aquitaine qui accompagne la transition écologique des entreprises et des territoires. </a:t>
              </a:r>
              <a:r>
                <a:rPr lang="fr-FR" sz="1300"/>
                <a:t>Forte d’une équipe de 43 personnes, l’APESA mène des actions d’accompagnement  du tissu industriel, de recherche et développement appliquée et de mise en réseau des acteurs dans les domaines de la transition énergétiques, de l’économie circulaire et de la responsabilité sociétale des entreprises.</a:t>
              </a:r>
            </a:p>
          </p:txBody>
        </p:sp>
      </p:grpSp>
      <p:pic>
        <p:nvPicPr>
          <p:cNvPr id="66" name="Picture 2" descr="Résultat de recherche d'images pour &quot;AMVALOR logo&quot;">
            <a:extLst>
              <a:ext uri="{FF2B5EF4-FFF2-40B4-BE49-F238E27FC236}">
                <a16:creationId xmlns:a16="http://schemas.microsoft.com/office/drawing/2014/main" id="{376252E3-71EC-4C9D-BB83-9DADA417F99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3002" y="3072756"/>
            <a:ext cx="1555559" cy="542419"/>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 36">
            <a:extLst>
              <a:ext uri="{FF2B5EF4-FFF2-40B4-BE49-F238E27FC236}">
                <a16:creationId xmlns:a16="http://schemas.microsoft.com/office/drawing/2014/main" id="{536D69F2-BE88-461B-968B-D1A59900B48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586040" y="4863986"/>
            <a:ext cx="1019307" cy="370335"/>
          </a:xfrm>
          <a:prstGeom prst="rect">
            <a:avLst/>
          </a:prstGeom>
        </p:spPr>
      </p:pic>
    </p:spTree>
    <p:extLst>
      <p:ext uri="{BB962C8B-B14F-4D97-AF65-F5344CB8AC3E}">
        <p14:creationId xmlns:p14="http://schemas.microsoft.com/office/powerpoint/2010/main" val="3534116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35314AF-1DD7-93E1-0A5A-ACC76A9B8B14}"/>
              </a:ext>
            </a:extLst>
          </p:cNvPr>
          <p:cNvPicPr>
            <a:picLocks noChangeAspect="1"/>
          </p:cNvPicPr>
          <p:nvPr/>
        </p:nvPicPr>
        <p:blipFill>
          <a:blip r:embed="rId2"/>
          <a:stretch>
            <a:fillRect/>
          </a:stretch>
        </p:blipFill>
        <p:spPr>
          <a:xfrm>
            <a:off x="1997672" y="1874252"/>
            <a:ext cx="3466325" cy="4141103"/>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Usine durable </a:t>
            </a:r>
            <a:r>
              <a:rPr lang="fr-FR"/>
              <a:t>| </a:t>
            </a:r>
            <a:r>
              <a:rPr lang="fr-FR" sz="1600">
                <a:solidFill>
                  <a:srgbClr val="545457"/>
                </a:solidFill>
                <a:latin typeface="+mj-lt"/>
              </a:rPr>
              <a:t>la stratégie RSE s’affiche comme un enjeu fort pour les </a:t>
            </a:r>
            <a:r>
              <a:rPr lang="fr-FR" err="1">
                <a:solidFill>
                  <a:srgbClr val="545457"/>
                </a:solidFill>
                <a:latin typeface="+mj-lt"/>
              </a:rPr>
              <a:t>entrepriseS</a:t>
            </a:r>
            <a:r>
              <a:rPr lang="fr-FR" sz="1600">
                <a:solidFill>
                  <a:srgbClr val="545457"/>
                </a:solidFill>
                <a:latin typeface="+mj-lt"/>
              </a:rPr>
              <a:t> et c’est sur cette dimension qu’elles sont les moins matures</a:t>
            </a:r>
            <a:endParaRPr lang="fr-FR">
              <a:highlight>
                <a:srgbClr val="FFFF00"/>
              </a:highlight>
            </a:endParaRP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50</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055357" y="2088239"/>
            <a:ext cx="3070157" cy="4031873"/>
          </a:xfrm>
          <a:prstGeom prst="rect">
            <a:avLst/>
          </a:prstGeom>
          <a:noFill/>
        </p:spPr>
        <p:txBody>
          <a:bodyPr wrap="square" lIns="91440" tIns="45720" rIns="91440" bIns="45720" rtlCol="0" anchor="t">
            <a:spAutoFit/>
          </a:bodyPr>
          <a:lstStyle/>
          <a:p>
            <a:pPr defTabSz="982688"/>
            <a:r>
              <a:rPr lang="fr-FR" sz="1600" dirty="0">
                <a:solidFill>
                  <a:srgbClr val="545457"/>
                </a:solidFill>
                <a:latin typeface="+mj-lt"/>
              </a:rPr>
              <a:t>Sur l’axe Usine durable :</a:t>
            </a:r>
          </a:p>
          <a:p>
            <a:pPr marL="285750" indent="-285750" defTabSz="982688">
              <a:buFontTx/>
              <a:buChar char="-"/>
            </a:pPr>
            <a:r>
              <a:rPr lang="fr-FR" sz="1600" dirty="0">
                <a:solidFill>
                  <a:srgbClr val="545457"/>
                </a:solidFill>
                <a:latin typeface="+mj-lt"/>
              </a:rPr>
              <a:t>Les enjeux les plus forts sont sur :</a:t>
            </a:r>
          </a:p>
          <a:p>
            <a:pPr marL="806450" lvl="1" indent="-285750" defTabSz="982688">
              <a:buFontTx/>
              <a:buChar char="-"/>
            </a:pPr>
            <a:r>
              <a:rPr lang="fr-FR" sz="1600" dirty="0">
                <a:solidFill>
                  <a:srgbClr val="545457"/>
                </a:solidFill>
                <a:latin typeface="+mj-lt"/>
              </a:rPr>
              <a:t>La gestion des ressources (NRJ, déchets, eau)</a:t>
            </a:r>
            <a:endParaRPr lang="fr-FR" sz="1600" dirty="0">
              <a:solidFill>
                <a:srgbClr val="545457"/>
              </a:solidFill>
              <a:latin typeface="+mj-lt"/>
              <a:cs typeface="Calibri"/>
            </a:endParaRPr>
          </a:p>
          <a:p>
            <a:pPr marL="806450" lvl="1" indent="-285750" defTabSz="982688">
              <a:buFontTx/>
              <a:buChar char="-"/>
            </a:pPr>
            <a:r>
              <a:rPr lang="fr-FR" sz="1600" dirty="0">
                <a:solidFill>
                  <a:srgbClr val="545457"/>
                </a:solidFill>
                <a:latin typeface="+mj-lt"/>
              </a:rPr>
              <a:t>Les relations avec le territoire</a:t>
            </a:r>
            <a:endParaRPr lang="fr-FR" sz="1600" dirty="0">
              <a:solidFill>
                <a:srgbClr val="545457"/>
              </a:solidFill>
              <a:latin typeface="+mj-lt"/>
              <a:cs typeface="Calibri"/>
            </a:endParaRPr>
          </a:p>
          <a:p>
            <a:pPr marL="806450" lvl="1" indent="-285750" defTabSz="982688">
              <a:buFontTx/>
              <a:buChar char="-"/>
            </a:pPr>
            <a:r>
              <a:rPr lang="fr-FR" sz="1600" dirty="0">
                <a:solidFill>
                  <a:srgbClr val="545457"/>
                </a:solidFill>
                <a:latin typeface="+mj-lt"/>
              </a:rPr>
              <a:t>Les mesures mises en place au niveau des sites</a:t>
            </a:r>
            <a:endParaRPr lang="fr-FR" sz="1600" dirty="0">
              <a:solidFill>
                <a:srgbClr val="545457"/>
              </a:solidFill>
              <a:latin typeface="+mj-lt"/>
              <a:cs typeface="Calibri"/>
            </a:endParaRPr>
          </a:p>
          <a:p>
            <a:pPr marL="285750" indent="-285750" defTabSz="982688">
              <a:buFontTx/>
              <a:buChar char="-"/>
            </a:pPr>
            <a:r>
              <a:rPr lang="fr-FR" sz="1600" dirty="0">
                <a:solidFill>
                  <a:srgbClr val="545457"/>
                </a:solidFill>
                <a:latin typeface="+mj-lt"/>
              </a:rPr>
              <a:t> C’est en revanche sur les 2 dimensions suivantes que l’écart entre enjeu et maturité sont les plus forts :</a:t>
            </a:r>
          </a:p>
          <a:p>
            <a:pPr marL="806450" lvl="1" indent="-285750" defTabSz="982688">
              <a:buFontTx/>
              <a:buChar char="-"/>
            </a:pPr>
            <a:r>
              <a:rPr lang="fr-FR" sz="1600" dirty="0">
                <a:solidFill>
                  <a:srgbClr val="545457"/>
                </a:solidFill>
                <a:latin typeface="+mj-lt"/>
              </a:rPr>
              <a:t>Stratégie RSE</a:t>
            </a:r>
            <a:endParaRPr lang="fr-FR" sz="1600" dirty="0">
              <a:solidFill>
                <a:srgbClr val="545457"/>
              </a:solidFill>
              <a:latin typeface="+mj-lt"/>
              <a:cs typeface="Calibri"/>
            </a:endParaRPr>
          </a:p>
          <a:p>
            <a:pPr marL="806450" lvl="1" indent="-285750" defTabSz="982688">
              <a:buFontTx/>
              <a:buChar char="-"/>
            </a:pPr>
            <a:r>
              <a:rPr lang="fr-FR" sz="1600" dirty="0">
                <a:solidFill>
                  <a:srgbClr val="545457"/>
                </a:solidFill>
                <a:latin typeface="+mj-lt"/>
              </a:rPr>
              <a:t>Approche produit</a:t>
            </a:r>
            <a:endParaRPr lang="fr-FR" sz="1600" dirty="0">
              <a:solidFill>
                <a:srgbClr val="545457"/>
              </a:solidFill>
              <a:latin typeface="+mj-lt"/>
              <a:cs typeface="Calibri"/>
            </a:endParaRP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141755" y="3959942"/>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9833315" y="69343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6" cstate="email">
              <a:alphaModFix/>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386944" y="1167617"/>
            <a:ext cx="7308266" cy="461665"/>
          </a:xfrm>
          <a:prstGeom prst="rect">
            <a:avLst/>
          </a:prstGeom>
          <a:noFill/>
        </p:spPr>
        <p:txBody>
          <a:bodyPr wrap="square" rtlCol="0">
            <a:spAutoFit/>
          </a:bodyPr>
          <a:lstStyle/>
          <a:p>
            <a:r>
              <a:rPr lang="fr-FR" sz="1200" b="1"/>
              <a:t>Notes enjeu-maturité (moyenne par dimension de l’axe Usine durable)</a:t>
            </a:r>
          </a:p>
          <a:p>
            <a:r>
              <a:rPr lang="fr-FR" sz="1200" b="1"/>
              <a:t>Note enjeu-maturité de 1 (faible) à 4 (fort)</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481945" y="1385239"/>
            <a:ext cx="614448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7" name="Groupe 36">
            <a:extLst>
              <a:ext uri="{FF2B5EF4-FFF2-40B4-BE49-F238E27FC236}">
                <a16:creationId xmlns:a16="http://schemas.microsoft.com/office/drawing/2014/main" id="{8D21FC6F-A49D-4659-B4B4-2728327B55BC}"/>
              </a:ext>
            </a:extLst>
          </p:cNvPr>
          <p:cNvGrpSpPr/>
          <p:nvPr/>
        </p:nvGrpSpPr>
        <p:grpSpPr>
          <a:xfrm>
            <a:off x="3971162" y="2376923"/>
            <a:ext cx="954074" cy="307777"/>
            <a:chOff x="3906691" y="2096279"/>
            <a:chExt cx="954074" cy="307777"/>
          </a:xfrm>
        </p:grpSpPr>
        <p:cxnSp>
          <p:nvCxnSpPr>
            <p:cNvPr id="38" name="Connecteur droit avec flèche 37">
              <a:extLst>
                <a:ext uri="{FF2B5EF4-FFF2-40B4-BE49-F238E27FC236}">
                  <a16:creationId xmlns:a16="http://schemas.microsoft.com/office/drawing/2014/main" id="{F3E582A9-E590-4959-9BF2-19BCA7FA5315}"/>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B2CB8388-BFF6-4BE9-B916-4DD824DAD423}"/>
                </a:ext>
              </a:extLst>
            </p:cNvPr>
            <p:cNvSpPr txBox="1"/>
            <p:nvPr/>
          </p:nvSpPr>
          <p:spPr>
            <a:xfrm>
              <a:off x="4041077" y="2096279"/>
              <a:ext cx="819688" cy="307777"/>
            </a:xfrm>
            <a:prstGeom prst="rect">
              <a:avLst/>
            </a:prstGeom>
            <a:noFill/>
          </p:spPr>
          <p:txBody>
            <a:bodyPr wrap="square" rtlCol="0">
              <a:spAutoFit/>
            </a:bodyPr>
            <a:lstStyle/>
            <a:p>
              <a:pPr defTabSz="982688"/>
              <a:r>
                <a:rPr lang="fr-FR" sz="1400" b="1" dirty="0">
                  <a:solidFill>
                    <a:srgbClr val="FF0000"/>
                  </a:solidFill>
                  <a:latin typeface="+mj-lt"/>
                </a:rPr>
                <a:t>0,62</a:t>
              </a:r>
            </a:p>
          </p:txBody>
        </p:sp>
      </p:grpSp>
      <p:grpSp>
        <p:nvGrpSpPr>
          <p:cNvPr id="44" name="Groupe 43">
            <a:extLst>
              <a:ext uri="{FF2B5EF4-FFF2-40B4-BE49-F238E27FC236}">
                <a16:creationId xmlns:a16="http://schemas.microsoft.com/office/drawing/2014/main" id="{4D08CF34-658E-4214-AFC3-646D412D7EFC}"/>
              </a:ext>
            </a:extLst>
          </p:cNvPr>
          <p:cNvGrpSpPr/>
          <p:nvPr/>
        </p:nvGrpSpPr>
        <p:grpSpPr>
          <a:xfrm>
            <a:off x="3500616" y="3122896"/>
            <a:ext cx="1046446" cy="307777"/>
            <a:chOff x="3877264" y="2084404"/>
            <a:chExt cx="849115" cy="307777"/>
          </a:xfrm>
        </p:grpSpPr>
        <p:cxnSp>
          <p:nvCxnSpPr>
            <p:cNvPr id="45" name="Connecteur droit avec flèche 44">
              <a:extLst>
                <a:ext uri="{FF2B5EF4-FFF2-40B4-BE49-F238E27FC236}">
                  <a16:creationId xmlns:a16="http://schemas.microsoft.com/office/drawing/2014/main" id="{2636CCD0-42D2-4BD9-86EC-BB719AC1BD81}"/>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A3208D13-306F-4DE4-A37B-3368492BBB2A}"/>
                </a:ext>
              </a:extLst>
            </p:cNvPr>
            <p:cNvSpPr txBox="1"/>
            <p:nvPr/>
          </p:nvSpPr>
          <p:spPr>
            <a:xfrm>
              <a:off x="3877264" y="2084404"/>
              <a:ext cx="819688" cy="307777"/>
            </a:xfrm>
            <a:prstGeom prst="rect">
              <a:avLst/>
            </a:prstGeom>
            <a:noFill/>
          </p:spPr>
          <p:txBody>
            <a:bodyPr wrap="square" rtlCol="0">
              <a:spAutoFit/>
            </a:bodyPr>
            <a:lstStyle/>
            <a:p>
              <a:pPr algn="ctr" defTabSz="982688"/>
              <a:r>
                <a:rPr lang="fr-FR" sz="1400" b="1" dirty="0">
                  <a:solidFill>
                    <a:srgbClr val="FF0000"/>
                  </a:solidFill>
                  <a:latin typeface="+mj-lt"/>
                </a:rPr>
                <a:t>0,75</a:t>
              </a:r>
            </a:p>
          </p:txBody>
        </p:sp>
      </p:grpSp>
      <p:grpSp>
        <p:nvGrpSpPr>
          <p:cNvPr id="47" name="Groupe 46">
            <a:extLst>
              <a:ext uri="{FF2B5EF4-FFF2-40B4-BE49-F238E27FC236}">
                <a16:creationId xmlns:a16="http://schemas.microsoft.com/office/drawing/2014/main" id="{69230A60-439E-4EDA-8E37-FA949EFC603B}"/>
              </a:ext>
            </a:extLst>
          </p:cNvPr>
          <p:cNvGrpSpPr/>
          <p:nvPr/>
        </p:nvGrpSpPr>
        <p:grpSpPr>
          <a:xfrm>
            <a:off x="4069490" y="3892479"/>
            <a:ext cx="1175794" cy="307777"/>
            <a:chOff x="3906691" y="2096279"/>
            <a:chExt cx="954074" cy="307777"/>
          </a:xfrm>
        </p:grpSpPr>
        <p:cxnSp>
          <p:nvCxnSpPr>
            <p:cNvPr id="48" name="Connecteur droit avec flèche 47">
              <a:extLst>
                <a:ext uri="{FF2B5EF4-FFF2-40B4-BE49-F238E27FC236}">
                  <a16:creationId xmlns:a16="http://schemas.microsoft.com/office/drawing/2014/main" id="{A6985876-CC36-45B0-81F4-1D90144FDBD7}"/>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FF5726F4-F9B5-4B9D-8FE1-327A46B74BB9}"/>
                </a:ext>
              </a:extLst>
            </p:cNvPr>
            <p:cNvSpPr txBox="1"/>
            <p:nvPr/>
          </p:nvSpPr>
          <p:spPr>
            <a:xfrm>
              <a:off x="4041077" y="2096279"/>
              <a:ext cx="819688" cy="307777"/>
            </a:xfrm>
            <a:prstGeom prst="rect">
              <a:avLst/>
            </a:prstGeom>
            <a:noFill/>
          </p:spPr>
          <p:txBody>
            <a:bodyPr wrap="square" rtlCol="0">
              <a:spAutoFit/>
            </a:bodyPr>
            <a:lstStyle/>
            <a:p>
              <a:pPr defTabSz="982688"/>
              <a:r>
                <a:rPr lang="fr-FR" sz="1400" b="1" dirty="0">
                  <a:solidFill>
                    <a:srgbClr val="FF0000"/>
                  </a:solidFill>
                  <a:latin typeface="+mj-lt"/>
                </a:rPr>
                <a:t>0,69</a:t>
              </a:r>
            </a:p>
          </p:txBody>
        </p:sp>
      </p:grpSp>
      <p:pic>
        <p:nvPicPr>
          <p:cNvPr id="9" name="Image 8">
            <a:extLst>
              <a:ext uri="{FF2B5EF4-FFF2-40B4-BE49-F238E27FC236}">
                <a16:creationId xmlns:a16="http://schemas.microsoft.com/office/drawing/2014/main" id="{0D041748-8AED-4965-82C7-805F31BF73AA}"/>
              </a:ext>
            </a:extLst>
          </p:cNvPr>
          <p:cNvPicPr>
            <a:picLocks noChangeAspect="1"/>
          </p:cNvPicPr>
          <p:nvPr/>
        </p:nvPicPr>
        <p:blipFill>
          <a:blip r:embed="rId8"/>
          <a:stretch>
            <a:fillRect/>
          </a:stretch>
        </p:blipFill>
        <p:spPr>
          <a:xfrm>
            <a:off x="481945" y="1676900"/>
            <a:ext cx="1704518" cy="367127"/>
          </a:xfrm>
          <a:prstGeom prst="rect">
            <a:avLst/>
          </a:prstGeom>
        </p:spPr>
      </p:pic>
      <p:grpSp>
        <p:nvGrpSpPr>
          <p:cNvPr id="7" name="Groupe 6">
            <a:extLst>
              <a:ext uri="{FF2B5EF4-FFF2-40B4-BE49-F238E27FC236}">
                <a16:creationId xmlns:a16="http://schemas.microsoft.com/office/drawing/2014/main" id="{119C9C5D-057B-4A8A-9B92-A62504E43057}"/>
              </a:ext>
            </a:extLst>
          </p:cNvPr>
          <p:cNvGrpSpPr/>
          <p:nvPr/>
        </p:nvGrpSpPr>
        <p:grpSpPr>
          <a:xfrm>
            <a:off x="339477" y="2198463"/>
            <a:ext cx="1560575" cy="3575786"/>
            <a:chOff x="339477" y="2198463"/>
            <a:chExt cx="1560575" cy="3575786"/>
          </a:xfrm>
        </p:grpSpPr>
        <p:sp>
          <p:nvSpPr>
            <p:cNvPr id="99" name="Pentagon 17">
              <a:extLst>
                <a:ext uri="{FF2B5EF4-FFF2-40B4-BE49-F238E27FC236}">
                  <a16:creationId xmlns:a16="http://schemas.microsoft.com/office/drawing/2014/main" id="{C5A4FCA4-BD56-4526-9EA6-0E49F3B84681}"/>
                </a:ext>
              </a:extLst>
            </p:cNvPr>
            <p:cNvSpPr/>
            <p:nvPr/>
          </p:nvSpPr>
          <p:spPr>
            <a:xfrm>
              <a:off x="339477" y="2198463"/>
              <a:ext cx="1560575" cy="68460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Approche site</a:t>
              </a:r>
            </a:p>
          </p:txBody>
        </p:sp>
        <p:sp>
          <p:nvSpPr>
            <p:cNvPr id="100" name="Pentagon 17">
              <a:extLst>
                <a:ext uri="{FF2B5EF4-FFF2-40B4-BE49-F238E27FC236}">
                  <a16:creationId xmlns:a16="http://schemas.microsoft.com/office/drawing/2014/main" id="{89BBFC61-43DC-48B9-B65B-9DEBFA2469FD}"/>
                </a:ext>
              </a:extLst>
            </p:cNvPr>
            <p:cNvSpPr/>
            <p:nvPr/>
          </p:nvSpPr>
          <p:spPr>
            <a:xfrm>
              <a:off x="339477" y="5089644"/>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Stratégie RSE</a:t>
              </a:r>
            </a:p>
          </p:txBody>
        </p:sp>
        <p:sp>
          <p:nvSpPr>
            <p:cNvPr id="103" name="Pentagon 17">
              <a:extLst>
                <a:ext uri="{FF2B5EF4-FFF2-40B4-BE49-F238E27FC236}">
                  <a16:creationId xmlns:a16="http://schemas.microsoft.com/office/drawing/2014/main" id="{E9D279C4-99BB-46C4-9724-3A8F9F579B2A}"/>
                </a:ext>
              </a:extLst>
            </p:cNvPr>
            <p:cNvSpPr/>
            <p:nvPr/>
          </p:nvSpPr>
          <p:spPr>
            <a:xfrm>
              <a:off x="339477" y="2921259"/>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Approche Produit</a:t>
              </a:r>
            </a:p>
          </p:txBody>
        </p:sp>
        <p:sp>
          <p:nvSpPr>
            <p:cNvPr id="40" name="Pentagon 17">
              <a:extLst>
                <a:ext uri="{FF2B5EF4-FFF2-40B4-BE49-F238E27FC236}">
                  <a16:creationId xmlns:a16="http://schemas.microsoft.com/office/drawing/2014/main" id="{00EB645E-0252-49FF-B58C-782934014E2E}"/>
                </a:ext>
              </a:extLst>
            </p:cNvPr>
            <p:cNvSpPr/>
            <p:nvPr/>
          </p:nvSpPr>
          <p:spPr>
            <a:xfrm>
              <a:off x="339477" y="3644054"/>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Gestion des ressources</a:t>
              </a:r>
            </a:p>
          </p:txBody>
        </p:sp>
        <p:sp>
          <p:nvSpPr>
            <p:cNvPr id="41" name="Pentagon 17">
              <a:extLst>
                <a:ext uri="{FF2B5EF4-FFF2-40B4-BE49-F238E27FC236}">
                  <a16:creationId xmlns:a16="http://schemas.microsoft.com/office/drawing/2014/main" id="{87FD6EA9-2A38-4660-AAA2-CC297AC2D398}"/>
                </a:ext>
              </a:extLst>
            </p:cNvPr>
            <p:cNvSpPr/>
            <p:nvPr/>
          </p:nvSpPr>
          <p:spPr>
            <a:xfrm>
              <a:off x="339477" y="4366849"/>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Relations avec le territoire</a:t>
              </a:r>
            </a:p>
          </p:txBody>
        </p:sp>
      </p:grpSp>
      <p:grpSp>
        <p:nvGrpSpPr>
          <p:cNvPr id="56" name="Groupe 55">
            <a:extLst>
              <a:ext uri="{FF2B5EF4-FFF2-40B4-BE49-F238E27FC236}">
                <a16:creationId xmlns:a16="http://schemas.microsoft.com/office/drawing/2014/main" id="{D8296BE9-295C-4E52-B3B8-8C14070C714B}"/>
              </a:ext>
            </a:extLst>
          </p:cNvPr>
          <p:cNvGrpSpPr/>
          <p:nvPr/>
        </p:nvGrpSpPr>
        <p:grpSpPr>
          <a:xfrm>
            <a:off x="4435715" y="4625610"/>
            <a:ext cx="662116" cy="307777"/>
            <a:chOff x="3877264" y="2084404"/>
            <a:chExt cx="849115" cy="307777"/>
          </a:xfrm>
        </p:grpSpPr>
        <p:cxnSp>
          <p:nvCxnSpPr>
            <p:cNvPr id="57" name="Connecteur droit avec flèche 56">
              <a:extLst>
                <a:ext uri="{FF2B5EF4-FFF2-40B4-BE49-F238E27FC236}">
                  <a16:creationId xmlns:a16="http://schemas.microsoft.com/office/drawing/2014/main" id="{BDC4DE80-01CB-405B-85C2-35685FD2AF32}"/>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ZoneTexte 65">
              <a:extLst>
                <a:ext uri="{FF2B5EF4-FFF2-40B4-BE49-F238E27FC236}">
                  <a16:creationId xmlns:a16="http://schemas.microsoft.com/office/drawing/2014/main" id="{0CDF0C2A-B8A0-4F1C-B0B0-9FB5477B94B2}"/>
                </a:ext>
              </a:extLst>
            </p:cNvPr>
            <p:cNvSpPr txBox="1"/>
            <p:nvPr/>
          </p:nvSpPr>
          <p:spPr>
            <a:xfrm>
              <a:off x="3877264" y="2084404"/>
              <a:ext cx="819688" cy="307777"/>
            </a:xfrm>
            <a:prstGeom prst="rect">
              <a:avLst/>
            </a:prstGeom>
            <a:noFill/>
          </p:spPr>
          <p:txBody>
            <a:bodyPr wrap="square" rtlCol="0">
              <a:spAutoFit/>
            </a:bodyPr>
            <a:lstStyle/>
            <a:p>
              <a:pPr algn="ctr" defTabSz="982688"/>
              <a:r>
                <a:rPr lang="fr-FR" sz="1400" b="1" dirty="0">
                  <a:solidFill>
                    <a:srgbClr val="FF0000"/>
                  </a:solidFill>
                  <a:latin typeface="+mj-lt"/>
                </a:rPr>
                <a:t>0,40</a:t>
              </a:r>
            </a:p>
          </p:txBody>
        </p:sp>
      </p:grpSp>
      <p:grpSp>
        <p:nvGrpSpPr>
          <p:cNvPr id="67" name="Groupe 66">
            <a:extLst>
              <a:ext uri="{FF2B5EF4-FFF2-40B4-BE49-F238E27FC236}">
                <a16:creationId xmlns:a16="http://schemas.microsoft.com/office/drawing/2014/main" id="{6B782B04-C922-4B9C-9735-C49A36B708A4}"/>
              </a:ext>
            </a:extLst>
          </p:cNvPr>
          <p:cNvGrpSpPr/>
          <p:nvPr/>
        </p:nvGrpSpPr>
        <p:grpSpPr>
          <a:xfrm>
            <a:off x="3609531" y="5384054"/>
            <a:ext cx="1467723" cy="307777"/>
            <a:chOff x="3877264" y="2084404"/>
            <a:chExt cx="849115" cy="307777"/>
          </a:xfrm>
        </p:grpSpPr>
        <p:cxnSp>
          <p:nvCxnSpPr>
            <p:cNvPr id="69" name="Connecteur droit avec flèche 68">
              <a:extLst>
                <a:ext uri="{FF2B5EF4-FFF2-40B4-BE49-F238E27FC236}">
                  <a16:creationId xmlns:a16="http://schemas.microsoft.com/office/drawing/2014/main" id="{EA33253A-4F13-4F70-B964-81316D226F3A}"/>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ZoneTexte 69">
              <a:extLst>
                <a:ext uri="{FF2B5EF4-FFF2-40B4-BE49-F238E27FC236}">
                  <a16:creationId xmlns:a16="http://schemas.microsoft.com/office/drawing/2014/main" id="{268973AD-A718-4A78-982E-87ED4D91DD5C}"/>
                </a:ext>
              </a:extLst>
            </p:cNvPr>
            <p:cNvSpPr txBox="1"/>
            <p:nvPr/>
          </p:nvSpPr>
          <p:spPr>
            <a:xfrm>
              <a:off x="3877264" y="2084404"/>
              <a:ext cx="819688" cy="307777"/>
            </a:xfrm>
            <a:prstGeom prst="rect">
              <a:avLst/>
            </a:prstGeom>
            <a:noFill/>
          </p:spPr>
          <p:txBody>
            <a:bodyPr wrap="square" rtlCol="0">
              <a:spAutoFit/>
            </a:bodyPr>
            <a:lstStyle/>
            <a:p>
              <a:pPr algn="ctr" defTabSz="982688"/>
              <a:r>
                <a:rPr lang="fr-FR" sz="1400" b="1" dirty="0">
                  <a:solidFill>
                    <a:srgbClr val="FF0000"/>
                  </a:solidFill>
                  <a:latin typeface="+mj-lt"/>
                </a:rPr>
                <a:t>0,90</a:t>
              </a:r>
            </a:p>
          </p:txBody>
        </p:sp>
      </p:grpSp>
    </p:spTree>
    <p:extLst>
      <p:ext uri="{BB962C8B-B14F-4D97-AF65-F5344CB8AC3E}">
        <p14:creationId xmlns:p14="http://schemas.microsoft.com/office/powerpoint/2010/main" val="2283428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9089859" cy="526576"/>
          </a:xfrm>
        </p:spPr>
        <p:txBody>
          <a:bodyPr/>
          <a:lstStyle/>
          <a:p>
            <a:r>
              <a:rPr lang="fr-FR">
                <a:solidFill>
                  <a:srgbClr val="00B0F0"/>
                </a:solidFill>
              </a:rPr>
              <a:t>Usine durable </a:t>
            </a:r>
            <a:r>
              <a:rPr lang="fr-FR"/>
              <a:t>| les enjeux et maturités sont plus élevés dans les grandes entreprises (effectifs &gt; 100)</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51</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217468" y="3153746"/>
            <a:ext cx="3215883" cy="2800767"/>
          </a:xfrm>
          <a:prstGeom prst="rect">
            <a:avLst/>
          </a:prstGeom>
          <a:noFill/>
        </p:spPr>
        <p:txBody>
          <a:bodyPr wrap="square" rtlCol="0">
            <a:spAutoFit/>
          </a:bodyPr>
          <a:lstStyle/>
          <a:p>
            <a:pPr defTabSz="982688"/>
            <a:r>
              <a:rPr lang="fr-FR" sz="1600" dirty="0">
                <a:solidFill>
                  <a:srgbClr val="545457"/>
                </a:solidFill>
                <a:latin typeface="+mj-lt"/>
              </a:rPr>
              <a:t>Les enjeux sur les dimensions Usine durable sont plus élevés pour les grandes entreprises (effectifs &gt; 100), a l’exception de la dimension « relation avec le territoire » qui est crucial pour les petites entreprises</a:t>
            </a:r>
          </a:p>
          <a:p>
            <a:pPr defTabSz="982688"/>
            <a:endParaRPr lang="fr-FR" sz="1600" dirty="0">
              <a:solidFill>
                <a:srgbClr val="545457"/>
              </a:solidFill>
              <a:latin typeface="+mj-lt"/>
            </a:endParaRPr>
          </a:p>
          <a:p>
            <a:pPr defTabSz="982688"/>
            <a:r>
              <a:rPr lang="fr-FR" sz="1600" dirty="0">
                <a:solidFill>
                  <a:srgbClr val="545457"/>
                </a:solidFill>
                <a:latin typeface="+mj-lt"/>
              </a:rPr>
              <a:t>Ce sont aussi celles qui sont le plus matures sur le sujet (ayant probablement plus de moyens à y consacrer)</a:t>
            </a: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457476" y="3991247"/>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2"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4" cstate="email">
              <a:alphaModFix/>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7" cstate="email">
              <a:alphaModFix/>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282782" y="1263759"/>
            <a:ext cx="7308266" cy="461665"/>
          </a:xfrm>
          <a:prstGeom prst="rect">
            <a:avLst/>
          </a:prstGeom>
          <a:noFill/>
        </p:spPr>
        <p:txBody>
          <a:bodyPr wrap="square" rtlCol="0">
            <a:spAutoFit/>
          </a:bodyPr>
          <a:lstStyle/>
          <a:p>
            <a:r>
              <a:rPr lang="fr-FR" sz="1200" b="1"/>
              <a:t>Notes enjeu-maturité (moyenne par dimensions de l’axe Usine durable et par taille d’entreprise)</a:t>
            </a:r>
          </a:p>
          <a:p>
            <a:r>
              <a:rPr lang="fr-FR" sz="1200" b="1"/>
              <a:t>Note maturité de 1 (faible) à 4 (fort)</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377783" y="1481380"/>
            <a:ext cx="6839685"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F520960E-A350-4C17-8A0B-47BE204375B1}"/>
              </a:ext>
            </a:extLst>
          </p:cNvPr>
          <p:cNvSpPr txBox="1"/>
          <p:nvPr/>
        </p:nvSpPr>
        <p:spPr>
          <a:xfrm rot="16200000">
            <a:off x="-1942167" y="4297240"/>
            <a:ext cx="4782431" cy="315777"/>
          </a:xfrm>
          <a:prstGeom prst="rect">
            <a:avLst/>
          </a:prstGeom>
          <a:solidFill>
            <a:schemeClr val="bg1">
              <a:lumMod val="95000"/>
            </a:schemeClr>
          </a:solidFill>
          <a:ln>
            <a:solidFill>
              <a:schemeClr val="tx1"/>
            </a:solidFill>
          </a:ln>
        </p:spPr>
        <p:txBody>
          <a:bodyPr wrap="square" rtlCol="0">
            <a:spAutoFit/>
          </a:bodyPr>
          <a:lstStyle/>
          <a:p>
            <a:pPr algn="ctr" defTabSz="982688"/>
            <a:r>
              <a:rPr lang="fr-FR" sz="1600">
                <a:solidFill>
                  <a:srgbClr val="545457"/>
                </a:solidFill>
                <a:latin typeface="+mj-lt"/>
              </a:rPr>
              <a:t>maturité</a:t>
            </a:r>
          </a:p>
        </p:txBody>
      </p:sp>
      <p:grpSp>
        <p:nvGrpSpPr>
          <p:cNvPr id="56" name="Groupe 55">
            <a:extLst>
              <a:ext uri="{FF2B5EF4-FFF2-40B4-BE49-F238E27FC236}">
                <a16:creationId xmlns:a16="http://schemas.microsoft.com/office/drawing/2014/main" id="{51B2E1E1-3C79-4EAB-ADC9-F314AE1CF31C}"/>
              </a:ext>
            </a:extLst>
          </p:cNvPr>
          <p:cNvGrpSpPr/>
          <p:nvPr/>
        </p:nvGrpSpPr>
        <p:grpSpPr>
          <a:xfrm>
            <a:off x="746442" y="2003378"/>
            <a:ext cx="1560575" cy="4843165"/>
            <a:chOff x="339477" y="2271430"/>
            <a:chExt cx="1560575" cy="3433328"/>
          </a:xfrm>
        </p:grpSpPr>
        <p:sp>
          <p:nvSpPr>
            <p:cNvPr id="57" name="Pentagon 17">
              <a:extLst>
                <a:ext uri="{FF2B5EF4-FFF2-40B4-BE49-F238E27FC236}">
                  <a16:creationId xmlns:a16="http://schemas.microsoft.com/office/drawing/2014/main" id="{A99D85B6-890C-4FAF-AD34-CA5FAE3A0FE3}"/>
                </a:ext>
              </a:extLst>
            </p:cNvPr>
            <p:cNvSpPr/>
            <p:nvPr/>
          </p:nvSpPr>
          <p:spPr>
            <a:xfrm>
              <a:off x="339477" y="2271430"/>
              <a:ext cx="1560575" cy="517239"/>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Approche site</a:t>
              </a:r>
            </a:p>
          </p:txBody>
        </p:sp>
        <p:sp>
          <p:nvSpPr>
            <p:cNvPr id="69" name="Pentagon 17">
              <a:extLst>
                <a:ext uri="{FF2B5EF4-FFF2-40B4-BE49-F238E27FC236}">
                  <a16:creationId xmlns:a16="http://schemas.microsoft.com/office/drawing/2014/main" id="{41D66C59-EBDF-43E9-A55C-5FC986E55914}"/>
                </a:ext>
              </a:extLst>
            </p:cNvPr>
            <p:cNvSpPr/>
            <p:nvPr/>
          </p:nvSpPr>
          <p:spPr>
            <a:xfrm>
              <a:off x="339477" y="5159141"/>
              <a:ext cx="1560575" cy="545617"/>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Stratégie RSE</a:t>
              </a:r>
            </a:p>
          </p:txBody>
        </p:sp>
        <p:sp>
          <p:nvSpPr>
            <p:cNvPr id="70" name="Pentagon 17">
              <a:extLst>
                <a:ext uri="{FF2B5EF4-FFF2-40B4-BE49-F238E27FC236}">
                  <a16:creationId xmlns:a16="http://schemas.microsoft.com/office/drawing/2014/main" id="{E5535A51-E82E-4EB4-B4DB-8A4137DA7EDE}"/>
                </a:ext>
              </a:extLst>
            </p:cNvPr>
            <p:cNvSpPr/>
            <p:nvPr/>
          </p:nvSpPr>
          <p:spPr>
            <a:xfrm>
              <a:off x="339477" y="2985711"/>
              <a:ext cx="1560575" cy="545617"/>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Approche Produit</a:t>
              </a:r>
            </a:p>
          </p:txBody>
        </p:sp>
        <p:sp>
          <p:nvSpPr>
            <p:cNvPr id="71" name="Pentagon 17">
              <a:extLst>
                <a:ext uri="{FF2B5EF4-FFF2-40B4-BE49-F238E27FC236}">
                  <a16:creationId xmlns:a16="http://schemas.microsoft.com/office/drawing/2014/main" id="{F625414E-935F-474C-A66D-87C070EC1CA8}"/>
                </a:ext>
              </a:extLst>
            </p:cNvPr>
            <p:cNvSpPr/>
            <p:nvPr/>
          </p:nvSpPr>
          <p:spPr>
            <a:xfrm>
              <a:off x="339477" y="3728369"/>
              <a:ext cx="1560575" cy="545617"/>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Gestion des ressources</a:t>
              </a:r>
            </a:p>
          </p:txBody>
        </p:sp>
        <p:sp>
          <p:nvSpPr>
            <p:cNvPr id="75" name="Pentagon 17">
              <a:extLst>
                <a:ext uri="{FF2B5EF4-FFF2-40B4-BE49-F238E27FC236}">
                  <a16:creationId xmlns:a16="http://schemas.microsoft.com/office/drawing/2014/main" id="{4E92262C-930F-420C-84F8-4FDB128B7D3D}"/>
                </a:ext>
              </a:extLst>
            </p:cNvPr>
            <p:cNvSpPr/>
            <p:nvPr/>
          </p:nvSpPr>
          <p:spPr>
            <a:xfrm>
              <a:off x="339477" y="4443755"/>
              <a:ext cx="1560575" cy="545617"/>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Relations avec le territoire</a:t>
              </a:r>
            </a:p>
          </p:txBody>
        </p:sp>
      </p:grpSp>
      <p:grpSp>
        <p:nvGrpSpPr>
          <p:cNvPr id="76" name="Groupe 75">
            <a:extLst>
              <a:ext uri="{FF2B5EF4-FFF2-40B4-BE49-F238E27FC236}">
                <a16:creationId xmlns:a16="http://schemas.microsoft.com/office/drawing/2014/main" id="{86B24B72-BEBA-45E1-AE26-967DA0C618C4}"/>
              </a:ext>
            </a:extLst>
          </p:cNvPr>
          <p:cNvGrpSpPr/>
          <p:nvPr/>
        </p:nvGrpSpPr>
        <p:grpSpPr>
          <a:xfrm>
            <a:off x="9833315" y="693433"/>
            <a:ext cx="540599" cy="705016"/>
            <a:chOff x="6875556" y="5841887"/>
            <a:chExt cx="792000" cy="1008929"/>
          </a:xfrm>
        </p:grpSpPr>
        <p:sp>
          <p:nvSpPr>
            <p:cNvPr id="77" name="Rectangle 76">
              <a:extLst>
                <a:ext uri="{FF2B5EF4-FFF2-40B4-BE49-F238E27FC236}">
                  <a16:creationId xmlns:a16="http://schemas.microsoft.com/office/drawing/2014/main" id="{2ECD120C-C3C7-4039-A2BE-C4443B9519CD}"/>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78" name="Google Shape;378;p29">
              <a:extLst>
                <a:ext uri="{FF2B5EF4-FFF2-40B4-BE49-F238E27FC236}">
                  <a16:creationId xmlns:a16="http://schemas.microsoft.com/office/drawing/2014/main" id="{D9C2107A-7B42-4A71-8AC8-3191FFF7FBF5}"/>
                </a:ext>
              </a:extLst>
            </p:cNvPr>
            <p:cNvPicPr preferRelativeResize="0"/>
            <p:nvPr/>
          </p:nvPicPr>
          <p:blipFill rotWithShape="1">
            <a:blip r:embed="rId4" cstate="email">
              <a:alphaModFix/>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pic>
        <p:nvPicPr>
          <p:cNvPr id="46" name="Image 45">
            <a:extLst>
              <a:ext uri="{FF2B5EF4-FFF2-40B4-BE49-F238E27FC236}">
                <a16:creationId xmlns:a16="http://schemas.microsoft.com/office/drawing/2014/main" id="{3F24C16D-547E-41C7-AB39-9E7E276845A9}"/>
              </a:ext>
            </a:extLst>
          </p:cNvPr>
          <p:cNvPicPr>
            <a:picLocks noChangeAspect="1"/>
          </p:cNvPicPr>
          <p:nvPr/>
        </p:nvPicPr>
        <p:blipFill>
          <a:blip r:embed="rId9"/>
          <a:stretch>
            <a:fillRect/>
          </a:stretch>
        </p:blipFill>
        <p:spPr>
          <a:xfrm>
            <a:off x="7208067" y="1552712"/>
            <a:ext cx="3028950" cy="209550"/>
          </a:xfrm>
          <a:prstGeom prst="rect">
            <a:avLst/>
          </a:prstGeom>
        </p:spPr>
      </p:pic>
      <p:sp>
        <p:nvSpPr>
          <p:cNvPr id="84" name="ZoneTexte 83">
            <a:extLst>
              <a:ext uri="{FF2B5EF4-FFF2-40B4-BE49-F238E27FC236}">
                <a16:creationId xmlns:a16="http://schemas.microsoft.com/office/drawing/2014/main" id="{DB4EF776-B958-4521-AE09-646837CEC7E1}"/>
              </a:ext>
            </a:extLst>
          </p:cNvPr>
          <p:cNvSpPr txBox="1"/>
          <p:nvPr/>
        </p:nvSpPr>
        <p:spPr>
          <a:xfrm>
            <a:off x="5494207" y="1598337"/>
            <a:ext cx="755181" cy="276999"/>
          </a:xfrm>
          <a:prstGeom prst="rect">
            <a:avLst/>
          </a:prstGeom>
          <a:noFill/>
          <a:ln>
            <a:noFill/>
          </a:ln>
        </p:spPr>
        <p:txBody>
          <a:bodyPr wrap="square" rtlCol="0">
            <a:spAutoFit/>
          </a:bodyPr>
          <a:lstStyle/>
          <a:p>
            <a:pPr algn="ctr" defTabSz="982688"/>
            <a:r>
              <a:rPr lang="fr-FR" sz="1200" u="sng">
                <a:solidFill>
                  <a:srgbClr val="545457"/>
                </a:solidFill>
                <a:latin typeface="+mj-lt"/>
              </a:rPr>
              <a:t>Enjeu</a:t>
            </a:r>
          </a:p>
        </p:txBody>
      </p:sp>
      <p:sp>
        <p:nvSpPr>
          <p:cNvPr id="10" name="ZoneTexte 9">
            <a:extLst>
              <a:ext uri="{FF2B5EF4-FFF2-40B4-BE49-F238E27FC236}">
                <a16:creationId xmlns:a16="http://schemas.microsoft.com/office/drawing/2014/main" id="{93A933EF-AAA4-945A-A155-5C21C48AC0C3}"/>
              </a:ext>
            </a:extLst>
          </p:cNvPr>
          <p:cNvSpPr txBox="1"/>
          <p:nvPr/>
        </p:nvSpPr>
        <p:spPr>
          <a:xfrm>
            <a:off x="5610143" y="2022984"/>
            <a:ext cx="359228" cy="4981739"/>
          </a:xfrm>
          <a:prstGeom prst="rect">
            <a:avLst/>
          </a:prstGeom>
          <a:noFill/>
        </p:spPr>
        <p:txBody>
          <a:bodyPr wrap="square" lIns="36000" tIns="36000" rIns="36000" bIns="36000" rtlCol="0">
            <a:spAutoFit/>
          </a:bodyPr>
          <a:lstStyle/>
          <a:p>
            <a:pPr algn="l"/>
            <a:r>
              <a:rPr lang="fr-FR" sz="1100" dirty="0"/>
              <a:t>2,892,892,632,702,53</a:t>
            </a:r>
          </a:p>
          <a:p>
            <a:pPr algn="l"/>
            <a:endParaRPr lang="fr-FR" sz="1100" dirty="0"/>
          </a:p>
          <a:p>
            <a:pPr algn="l"/>
            <a:r>
              <a:rPr lang="fr-FR" sz="1100" dirty="0"/>
              <a:t>2,76</a:t>
            </a:r>
          </a:p>
          <a:p>
            <a:pPr algn="l"/>
            <a:r>
              <a:rPr lang="fr-FR" sz="1100" dirty="0"/>
              <a:t>2,46</a:t>
            </a:r>
          </a:p>
          <a:p>
            <a:pPr algn="l"/>
            <a:r>
              <a:rPr lang="fr-FR" sz="1100" dirty="0"/>
              <a:t>2,44</a:t>
            </a:r>
          </a:p>
          <a:p>
            <a:pPr algn="l"/>
            <a:r>
              <a:rPr lang="fr-FR" sz="1100" dirty="0"/>
              <a:t>2,73</a:t>
            </a:r>
          </a:p>
          <a:p>
            <a:pPr algn="l"/>
            <a:r>
              <a:rPr lang="fr-FR" sz="1100" dirty="0"/>
              <a:t>2,71</a:t>
            </a:r>
          </a:p>
          <a:p>
            <a:pPr algn="l"/>
            <a:endParaRPr lang="fr-FR" sz="900" dirty="0"/>
          </a:p>
          <a:p>
            <a:pPr algn="l"/>
            <a:r>
              <a:rPr lang="fr-FR" sz="1100" dirty="0"/>
              <a:t>3,05</a:t>
            </a:r>
          </a:p>
          <a:p>
            <a:pPr algn="l"/>
            <a:r>
              <a:rPr lang="fr-FR" sz="1100" dirty="0"/>
              <a:t>3,08</a:t>
            </a:r>
          </a:p>
          <a:p>
            <a:pPr algn="l"/>
            <a:r>
              <a:rPr lang="fr-FR" sz="1100" dirty="0"/>
              <a:t>2,74</a:t>
            </a:r>
          </a:p>
          <a:p>
            <a:pPr algn="l"/>
            <a:r>
              <a:rPr lang="fr-FR" sz="1100" dirty="0"/>
              <a:t>2,65</a:t>
            </a:r>
          </a:p>
          <a:p>
            <a:pPr algn="l"/>
            <a:r>
              <a:rPr lang="fr-FR" sz="1100" dirty="0"/>
              <a:t>2,62</a:t>
            </a:r>
          </a:p>
          <a:p>
            <a:pPr algn="l"/>
            <a:endParaRPr lang="fr-FR" sz="700" dirty="0"/>
          </a:p>
          <a:p>
            <a:pPr algn="l"/>
            <a:r>
              <a:rPr lang="fr-FR" sz="1100" dirty="0"/>
              <a:t>2,68</a:t>
            </a:r>
          </a:p>
          <a:p>
            <a:pPr algn="l"/>
            <a:r>
              <a:rPr lang="fr-FR" sz="1100" dirty="0"/>
              <a:t>2,55</a:t>
            </a:r>
          </a:p>
          <a:p>
            <a:pPr algn="l"/>
            <a:r>
              <a:rPr lang="fr-FR" sz="1100" dirty="0"/>
              <a:t>2,68</a:t>
            </a:r>
          </a:p>
          <a:p>
            <a:pPr algn="l"/>
            <a:r>
              <a:rPr lang="fr-FR" sz="1100" dirty="0"/>
              <a:t>2,73</a:t>
            </a:r>
          </a:p>
          <a:p>
            <a:pPr algn="l"/>
            <a:r>
              <a:rPr lang="fr-FR" sz="1100" dirty="0"/>
              <a:t>2,82</a:t>
            </a:r>
          </a:p>
          <a:p>
            <a:pPr algn="l"/>
            <a:endParaRPr lang="fr-FR" sz="1100" dirty="0"/>
          </a:p>
          <a:p>
            <a:pPr algn="l"/>
            <a:r>
              <a:rPr lang="fr-FR" sz="1100" dirty="0"/>
              <a:t>2,85</a:t>
            </a:r>
          </a:p>
          <a:p>
            <a:pPr algn="l"/>
            <a:r>
              <a:rPr lang="fr-FR" sz="1100" dirty="0"/>
              <a:t>2,86</a:t>
            </a:r>
          </a:p>
          <a:p>
            <a:pPr algn="l"/>
            <a:r>
              <a:rPr lang="fr-FR" sz="1100" dirty="0"/>
              <a:t>2,65</a:t>
            </a:r>
          </a:p>
          <a:p>
            <a:pPr algn="l"/>
            <a:r>
              <a:rPr lang="fr-FR" sz="1100" dirty="0"/>
              <a:t>2,69</a:t>
            </a:r>
          </a:p>
          <a:p>
            <a:pPr algn="l"/>
            <a:r>
              <a:rPr lang="fr-FR" sz="1100" dirty="0"/>
              <a:t>2,52</a:t>
            </a:r>
          </a:p>
        </p:txBody>
      </p:sp>
      <p:pic>
        <p:nvPicPr>
          <p:cNvPr id="6" name="Image 5">
            <a:extLst>
              <a:ext uri="{FF2B5EF4-FFF2-40B4-BE49-F238E27FC236}">
                <a16:creationId xmlns:a16="http://schemas.microsoft.com/office/drawing/2014/main" id="{CB7BF9A2-903E-C947-8A9C-6DC7E63CBF37}"/>
              </a:ext>
            </a:extLst>
          </p:cNvPr>
          <p:cNvPicPr>
            <a:picLocks noChangeAspect="1"/>
          </p:cNvPicPr>
          <p:nvPr/>
        </p:nvPicPr>
        <p:blipFill>
          <a:blip r:embed="rId10"/>
          <a:stretch>
            <a:fillRect/>
          </a:stretch>
        </p:blipFill>
        <p:spPr>
          <a:xfrm>
            <a:off x="2618317" y="1725424"/>
            <a:ext cx="2947163" cy="5221585"/>
          </a:xfrm>
          <a:prstGeom prst="rect">
            <a:avLst/>
          </a:prstGeom>
        </p:spPr>
      </p:pic>
    </p:spTree>
    <p:extLst>
      <p:ext uri="{BB962C8B-B14F-4D97-AF65-F5344CB8AC3E}">
        <p14:creationId xmlns:p14="http://schemas.microsoft.com/office/powerpoint/2010/main" val="3163269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6C67299-2309-51AD-FA1F-6901D425F34E}"/>
              </a:ext>
            </a:extLst>
          </p:cNvPr>
          <p:cNvPicPr>
            <a:picLocks noChangeAspect="1"/>
          </p:cNvPicPr>
          <p:nvPr/>
        </p:nvPicPr>
        <p:blipFill>
          <a:blip r:embed="rId2"/>
          <a:stretch>
            <a:fillRect/>
          </a:stretch>
        </p:blipFill>
        <p:spPr>
          <a:xfrm>
            <a:off x="2057256" y="1946078"/>
            <a:ext cx="3507802" cy="4901928"/>
          </a:xfrm>
          <a:prstGeom prst="rect">
            <a:avLst/>
          </a:prstGeom>
        </p:spPr>
      </p:pic>
      <p:pic>
        <p:nvPicPr>
          <p:cNvPr id="31" name="Image 30">
            <a:extLst>
              <a:ext uri="{FF2B5EF4-FFF2-40B4-BE49-F238E27FC236}">
                <a16:creationId xmlns:a16="http://schemas.microsoft.com/office/drawing/2014/main" id="{8C3A472D-71C9-4C14-A83A-93040E43ECAF}"/>
              </a:ext>
            </a:extLst>
          </p:cNvPr>
          <p:cNvPicPr>
            <a:picLocks noChangeAspect="1"/>
          </p:cNvPicPr>
          <p:nvPr/>
        </p:nvPicPr>
        <p:blipFill rotWithShape="1">
          <a:blip r:embed="rId3"/>
          <a:srcRect t="50000"/>
          <a:stretch/>
        </p:blipFill>
        <p:spPr>
          <a:xfrm>
            <a:off x="8222146" y="1138184"/>
            <a:ext cx="2455666" cy="1096976"/>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Usine durable</a:t>
            </a:r>
            <a:r>
              <a:rPr lang="fr-FR"/>
              <a:t>| le secteur de la chimie &amp; matériaux ressort comme celui ayant le plus d’enjeux</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52</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154917" y="3550302"/>
            <a:ext cx="3215883" cy="1323439"/>
          </a:xfrm>
          <a:prstGeom prst="rect">
            <a:avLst/>
          </a:prstGeom>
          <a:noFill/>
        </p:spPr>
        <p:txBody>
          <a:bodyPr wrap="square" lIns="91440" tIns="45720" rIns="91440" bIns="45720" rtlCol="0" anchor="t">
            <a:spAutoFit/>
          </a:bodyPr>
          <a:lstStyle/>
          <a:p>
            <a:pPr defTabSz="982688"/>
            <a:r>
              <a:rPr lang="fr-FR" sz="1600" dirty="0">
                <a:solidFill>
                  <a:srgbClr val="545457"/>
                </a:solidFill>
                <a:latin typeface="+mj-lt"/>
              </a:rPr>
              <a:t>Les secteurs avec le plus fort enjeu sont :</a:t>
            </a:r>
          </a:p>
          <a:p>
            <a:pPr marL="285750" indent="-285750" defTabSz="982688">
              <a:buFontTx/>
              <a:buChar char="-"/>
            </a:pPr>
            <a:r>
              <a:rPr lang="fr-FR" sz="1600" dirty="0">
                <a:solidFill>
                  <a:srgbClr val="545457"/>
                </a:solidFill>
                <a:latin typeface="+mj-lt"/>
              </a:rPr>
              <a:t>Bois – Papier</a:t>
            </a:r>
          </a:p>
          <a:p>
            <a:pPr marL="285750" indent="-285750" defTabSz="982688">
              <a:buFontTx/>
              <a:buChar char="-"/>
            </a:pPr>
            <a:r>
              <a:rPr lang="fr-FR" sz="1600" dirty="0">
                <a:solidFill>
                  <a:srgbClr val="545457"/>
                </a:solidFill>
                <a:latin typeface="+mj-lt"/>
              </a:rPr>
              <a:t>Vigne et Agroalimentaire</a:t>
            </a:r>
          </a:p>
          <a:p>
            <a:pPr marL="285750" indent="-285750" defTabSz="982688">
              <a:buFontTx/>
              <a:buChar char="-"/>
            </a:pPr>
            <a:r>
              <a:rPr lang="fr-FR" sz="1600" dirty="0">
                <a:solidFill>
                  <a:srgbClr val="545457"/>
                </a:solidFill>
                <a:latin typeface="+mj-lt"/>
              </a:rPr>
              <a:t>Chimie</a:t>
            </a: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320409" y="4227201"/>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4"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8" cstate="email">
              <a:alphaModFix/>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282782" y="1406259"/>
            <a:ext cx="7308266" cy="646331"/>
          </a:xfrm>
          <a:prstGeom prst="rect">
            <a:avLst/>
          </a:prstGeom>
          <a:noFill/>
        </p:spPr>
        <p:txBody>
          <a:bodyPr wrap="square" rtlCol="0">
            <a:spAutoFit/>
          </a:bodyPr>
          <a:lstStyle/>
          <a:p>
            <a:r>
              <a:rPr lang="fr-FR" sz="1200" b="1"/>
              <a:t>Notes enjeu (moyenne par sous-dimension de l’axe Usine durable) et par secteur</a:t>
            </a:r>
          </a:p>
          <a:p>
            <a:r>
              <a:rPr lang="fr-FR" sz="1200" b="1"/>
              <a:t>Note enjeu de 1 (faible) à 4 (fort)</a:t>
            </a:r>
          </a:p>
          <a:p>
            <a:r>
              <a:rPr lang="fr-FR" sz="1200" b="1"/>
              <a:t>Analyse faite sur les 10 secteurs les plus représentés</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377783" y="1623881"/>
            <a:ext cx="6144486"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9C515E8A-AA73-4419-9C53-81288BDAAC48}"/>
              </a:ext>
            </a:extLst>
          </p:cNvPr>
          <p:cNvPicPr>
            <a:picLocks noChangeAspect="1"/>
          </p:cNvPicPr>
          <p:nvPr/>
        </p:nvPicPr>
        <p:blipFill rotWithShape="1">
          <a:blip r:embed="rId3"/>
          <a:srcRect b="50000"/>
          <a:stretch/>
        </p:blipFill>
        <p:spPr>
          <a:xfrm>
            <a:off x="5813858" y="1124986"/>
            <a:ext cx="2455666" cy="1096976"/>
          </a:xfrm>
          <a:prstGeom prst="rect">
            <a:avLst/>
          </a:prstGeom>
        </p:spPr>
      </p:pic>
      <p:grpSp>
        <p:nvGrpSpPr>
          <p:cNvPr id="32" name="Groupe 31">
            <a:extLst>
              <a:ext uri="{FF2B5EF4-FFF2-40B4-BE49-F238E27FC236}">
                <a16:creationId xmlns:a16="http://schemas.microsoft.com/office/drawing/2014/main" id="{8768E03B-A605-48A9-8E22-661A1E5B2224}"/>
              </a:ext>
            </a:extLst>
          </p:cNvPr>
          <p:cNvGrpSpPr/>
          <p:nvPr/>
        </p:nvGrpSpPr>
        <p:grpSpPr>
          <a:xfrm>
            <a:off x="279771" y="2270212"/>
            <a:ext cx="1560575" cy="4344344"/>
            <a:chOff x="339477" y="2198463"/>
            <a:chExt cx="1560575" cy="3575786"/>
          </a:xfrm>
        </p:grpSpPr>
        <p:sp>
          <p:nvSpPr>
            <p:cNvPr id="33" name="Pentagon 17">
              <a:extLst>
                <a:ext uri="{FF2B5EF4-FFF2-40B4-BE49-F238E27FC236}">
                  <a16:creationId xmlns:a16="http://schemas.microsoft.com/office/drawing/2014/main" id="{79152318-ADEB-48CC-A6B6-CAB5412A1763}"/>
                </a:ext>
              </a:extLst>
            </p:cNvPr>
            <p:cNvSpPr/>
            <p:nvPr/>
          </p:nvSpPr>
          <p:spPr>
            <a:xfrm>
              <a:off x="339477" y="2198463"/>
              <a:ext cx="1560575" cy="68460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Approche site</a:t>
              </a:r>
            </a:p>
          </p:txBody>
        </p:sp>
        <p:sp>
          <p:nvSpPr>
            <p:cNvPr id="34" name="Pentagon 17">
              <a:extLst>
                <a:ext uri="{FF2B5EF4-FFF2-40B4-BE49-F238E27FC236}">
                  <a16:creationId xmlns:a16="http://schemas.microsoft.com/office/drawing/2014/main" id="{8C2A5602-8276-47CE-96EE-867A5059E7BF}"/>
                </a:ext>
              </a:extLst>
            </p:cNvPr>
            <p:cNvSpPr/>
            <p:nvPr/>
          </p:nvSpPr>
          <p:spPr>
            <a:xfrm>
              <a:off x="339477" y="5089644"/>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Stratégie RSE</a:t>
              </a:r>
            </a:p>
          </p:txBody>
        </p:sp>
        <p:sp>
          <p:nvSpPr>
            <p:cNvPr id="38" name="Pentagon 17">
              <a:extLst>
                <a:ext uri="{FF2B5EF4-FFF2-40B4-BE49-F238E27FC236}">
                  <a16:creationId xmlns:a16="http://schemas.microsoft.com/office/drawing/2014/main" id="{FA3C0639-D545-49C8-BA4C-1D0E04060556}"/>
                </a:ext>
              </a:extLst>
            </p:cNvPr>
            <p:cNvSpPr/>
            <p:nvPr/>
          </p:nvSpPr>
          <p:spPr>
            <a:xfrm>
              <a:off x="339477" y="2921259"/>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Approche Produit</a:t>
              </a:r>
            </a:p>
          </p:txBody>
        </p:sp>
        <p:sp>
          <p:nvSpPr>
            <p:cNvPr id="39" name="Pentagon 17">
              <a:extLst>
                <a:ext uri="{FF2B5EF4-FFF2-40B4-BE49-F238E27FC236}">
                  <a16:creationId xmlns:a16="http://schemas.microsoft.com/office/drawing/2014/main" id="{AFA10DBD-CC6D-4716-B9AF-8256D1480068}"/>
                </a:ext>
              </a:extLst>
            </p:cNvPr>
            <p:cNvSpPr/>
            <p:nvPr/>
          </p:nvSpPr>
          <p:spPr>
            <a:xfrm>
              <a:off x="339477" y="3644054"/>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Gestion des ressources</a:t>
              </a:r>
            </a:p>
          </p:txBody>
        </p:sp>
        <p:sp>
          <p:nvSpPr>
            <p:cNvPr id="40" name="Pentagon 17">
              <a:extLst>
                <a:ext uri="{FF2B5EF4-FFF2-40B4-BE49-F238E27FC236}">
                  <a16:creationId xmlns:a16="http://schemas.microsoft.com/office/drawing/2014/main" id="{424A4DBD-5A71-4508-B5DD-036ACAF429B0}"/>
                </a:ext>
              </a:extLst>
            </p:cNvPr>
            <p:cNvSpPr/>
            <p:nvPr/>
          </p:nvSpPr>
          <p:spPr>
            <a:xfrm>
              <a:off x="339477" y="4366849"/>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Relations avec le territoire</a:t>
              </a:r>
            </a:p>
          </p:txBody>
        </p:sp>
      </p:grpSp>
      <p:grpSp>
        <p:nvGrpSpPr>
          <p:cNvPr id="42" name="Groupe 41">
            <a:extLst>
              <a:ext uri="{FF2B5EF4-FFF2-40B4-BE49-F238E27FC236}">
                <a16:creationId xmlns:a16="http://schemas.microsoft.com/office/drawing/2014/main" id="{F90FFCEA-802E-4D06-8E31-033B0BEC305E}"/>
              </a:ext>
            </a:extLst>
          </p:cNvPr>
          <p:cNvGrpSpPr/>
          <p:nvPr/>
        </p:nvGrpSpPr>
        <p:grpSpPr>
          <a:xfrm>
            <a:off x="9833315" y="645933"/>
            <a:ext cx="540599" cy="705016"/>
            <a:chOff x="6875556" y="5841887"/>
            <a:chExt cx="792000" cy="1008929"/>
          </a:xfrm>
        </p:grpSpPr>
        <p:sp>
          <p:nvSpPr>
            <p:cNvPr id="43" name="Rectangle 42">
              <a:extLst>
                <a:ext uri="{FF2B5EF4-FFF2-40B4-BE49-F238E27FC236}">
                  <a16:creationId xmlns:a16="http://schemas.microsoft.com/office/drawing/2014/main" id="{0F7DF45B-BD0F-46A9-A921-F33310A196F3}"/>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44" name="Google Shape;378;p29">
              <a:extLst>
                <a:ext uri="{FF2B5EF4-FFF2-40B4-BE49-F238E27FC236}">
                  <a16:creationId xmlns:a16="http://schemas.microsoft.com/office/drawing/2014/main" id="{3D9545BC-0F6A-4436-A415-382801AFC30E}"/>
                </a:ext>
              </a:extLst>
            </p:cNvPr>
            <p:cNvPicPr preferRelativeResize="0"/>
            <p:nvPr/>
          </p:nvPicPr>
          <p:blipFill rotWithShape="1">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sp>
        <p:nvSpPr>
          <p:cNvPr id="36" name="Rectangle 35">
            <a:extLst>
              <a:ext uri="{FF2B5EF4-FFF2-40B4-BE49-F238E27FC236}">
                <a16:creationId xmlns:a16="http://schemas.microsoft.com/office/drawing/2014/main" id="{21C71D97-9417-42F2-B72A-03413851FF5E}"/>
              </a:ext>
            </a:extLst>
          </p:cNvPr>
          <p:cNvSpPr/>
          <p:nvPr/>
        </p:nvSpPr>
        <p:spPr>
          <a:xfrm>
            <a:off x="4682652" y="2226026"/>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9" name="Rectangle 8">
            <a:extLst>
              <a:ext uri="{FF2B5EF4-FFF2-40B4-BE49-F238E27FC236}">
                <a16:creationId xmlns:a16="http://schemas.microsoft.com/office/drawing/2014/main" id="{E7E5B855-3DAB-5401-39D6-09504F80814B}"/>
              </a:ext>
            </a:extLst>
          </p:cNvPr>
          <p:cNvSpPr/>
          <p:nvPr/>
        </p:nvSpPr>
        <p:spPr>
          <a:xfrm>
            <a:off x="4830649" y="2658574"/>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0" name="Rectangle 9">
            <a:extLst>
              <a:ext uri="{FF2B5EF4-FFF2-40B4-BE49-F238E27FC236}">
                <a16:creationId xmlns:a16="http://schemas.microsoft.com/office/drawing/2014/main" id="{C0DC0FD3-117D-C7E7-980A-F54C219D924F}"/>
              </a:ext>
            </a:extLst>
          </p:cNvPr>
          <p:cNvSpPr/>
          <p:nvPr/>
        </p:nvSpPr>
        <p:spPr>
          <a:xfrm>
            <a:off x="4815621" y="4051676"/>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1" name="Rectangle 10">
            <a:extLst>
              <a:ext uri="{FF2B5EF4-FFF2-40B4-BE49-F238E27FC236}">
                <a16:creationId xmlns:a16="http://schemas.microsoft.com/office/drawing/2014/main" id="{C495F570-14FC-B3E6-DABB-FA70B711F1A7}"/>
              </a:ext>
            </a:extLst>
          </p:cNvPr>
          <p:cNvSpPr/>
          <p:nvPr/>
        </p:nvSpPr>
        <p:spPr>
          <a:xfrm>
            <a:off x="5068910" y="4462867"/>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2" name="Rectangle 11">
            <a:extLst>
              <a:ext uri="{FF2B5EF4-FFF2-40B4-BE49-F238E27FC236}">
                <a16:creationId xmlns:a16="http://schemas.microsoft.com/office/drawing/2014/main" id="{719DF5F6-CAD3-8674-8C05-CEA075F348AC}"/>
              </a:ext>
            </a:extLst>
          </p:cNvPr>
          <p:cNvSpPr/>
          <p:nvPr/>
        </p:nvSpPr>
        <p:spPr>
          <a:xfrm>
            <a:off x="4575951" y="5392186"/>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3" name="Rectangle 12">
            <a:extLst>
              <a:ext uri="{FF2B5EF4-FFF2-40B4-BE49-F238E27FC236}">
                <a16:creationId xmlns:a16="http://schemas.microsoft.com/office/drawing/2014/main" id="{BDFA5430-1C03-B32C-0536-5A60B6EEF8B3}"/>
              </a:ext>
            </a:extLst>
          </p:cNvPr>
          <p:cNvSpPr/>
          <p:nvPr/>
        </p:nvSpPr>
        <p:spPr>
          <a:xfrm>
            <a:off x="4575951" y="4987649"/>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4" name="Rectangle 13">
            <a:extLst>
              <a:ext uri="{FF2B5EF4-FFF2-40B4-BE49-F238E27FC236}">
                <a16:creationId xmlns:a16="http://schemas.microsoft.com/office/drawing/2014/main" id="{2CA46C50-E49C-7A7E-B122-D5FC8034EBAE}"/>
              </a:ext>
            </a:extLst>
          </p:cNvPr>
          <p:cNvSpPr/>
          <p:nvPr/>
        </p:nvSpPr>
        <p:spPr>
          <a:xfrm>
            <a:off x="4682652" y="6081114"/>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5" name="Rectangle 14">
            <a:extLst>
              <a:ext uri="{FF2B5EF4-FFF2-40B4-BE49-F238E27FC236}">
                <a16:creationId xmlns:a16="http://schemas.microsoft.com/office/drawing/2014/main" id="{C4784510-E82F-6F55-FF40-33B158CD3E6C}"/>
              </a:ext>
            </a:extLst>
          </p:cNvPr>
          <p:cNvSpPr/>
          <p:nvPr/>
        </p:nvSpPr>
        <p:spPr>
          <a:xfrm>
            <a:off x="4575774" y="3319335"/>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Tree>
    <p:extLst>
      <p:ext uri="{BB962C8B-B14F-4D97-AF65-F5344CB8AC3E}">
        <p14:creationId xmlns:p14="http://schemas.microsoft.com/office/powerpoint/2010/main" val="4195180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052B067-B13D-A8E8-ED72-DD78C7A9B21B}"/>
              </a:ext>
            </a:extLst>
          </p:cNvPr>
          <p:cNvPicPr>
            <a:picLocks noChangeAspect="1"/>
          </p:cNvPicPr>
          <p:nvPr/>
        </p:nvPicPr>
        <p:blipFill>
          <a:blip r:embed="rId2"/>
          <a:stretch>
            <a:fillRect/>
          </a:stretch>
        </p:blipFill>
        <p:spPr>
          <a:xfrm>
            <a:off x="132974" y="2377704"/>
            <a:ext cx="6628396" cy="4710979"/>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dirty="0">
                <a:solidFill>
                  <a:srgbClr val="00B0F0"/>
                </a:solidFill>
              </a:rPr>
              <a:t>Usine durable</a:t>
            </a:r>
            <a:r>
              <a:rPr lang="fr-FR" dirty="0"/>
              <a:t>| Analyse des secteurs avec le plus d’écart entre enjeu et maturité</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53</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382684" y="3553525"/>
            <a:ext cx="3029358" cy="1569660"/>
          </a:xfrm>
          <a:prstGeom prst="rect">
            <a:avLst/>
          </a:prstGeom>
          <a:noFill/>
        </p:spPr>
        <p:txBody>
          <a:bodyPr wrap="square" lIns="91440" tIns="45720" rIns="91440" bIns="45720" rtlCol="0" anchor="t">
            <a:spAutoFit/>
          </a:bodyPr>
          <a:lstStyle/>
          <a:p>
            <a:pPr defTabSz="982688"/>
            <a:r>
              <a:rPr lang="fr-FR" sz="1600" dirty="0">
                <a:solidFill>
                  <a:srgbClr val="545457"/>
                </a:solidFill>
                <a:latin typeface="+mj-lt"/>
              </a:rPr>
              <a:t>Les secteurs avec le d’écart entre enjeu et maturité sont :</a:t>
            </a:r>
          </a:p>
          <a:p>
            <a:pPr marL="285750" indent="-285750" defTabSz="982688">
              <a:buFontTx/>
              <a:buChar char="-"/>
            </a:pPr>
            <a:r>
              <a:rPr lang="fr-FR" sz="1600" dirty="0">
                <a:solidFill>
                  <a:srgbClr val="545457"/>
                </a:solidFill>
                <a:latin typeface="+mj-lt"/>
              </a:rPr>
              <a:t>Construction</a:t>
            </a:r>
          </a:p>
          <a:p>
            <a:pPr marL="285750" indent="-285750" defTabSz="982688">
              <a:buFontTx/>
              <a:buChar char="-"/>
            </a:pPr>
            <a:r>
              <a:rPr lang="fr-FR" sz="1600" dirty="0">
                <a:solidFill>
                  <a:srgbClr val="545457"/>
                </a:solidFill>
                <a:latin typeface="+mj-lt"/>
              </a:rPr>
              <a:t>Electronique</a:t>
            </a:r>
          </a:p>
          <a:p>
            <a:pPr marL="285750" indent="-285750" defTabSz="982688">
              <a:buFontTx/>
              <a:buChar char="-"/>
            </a:pPr>
            <a:r>
              <a:rPr lang="fr-FR" sz="1600" dirty="0">
                <a:solidFill>
                  <a:srgbClr val="545457"/>
                </a:solidFill>
                <a:latin typeface="+mj-lt"/>
              </a:rPr>
              <a:t>Services à l’industrie</a:t>
            </a:r>
          </a:p>
          <a:p>
            <a:pPr marL="285750" indent="-285750" defTabSz="982688">
              <a:buFontTx/>
              <a:buChar char="-"/>
            </a:pPr>
            <a:endParaRPr lang="fr-FR" sz="1600" dirty="0">
              <a:solidFill>
                <a:srgbClr val="545457"/>
              </a:solidFill>
              <a:latin typeface="+mj-lt"/>
            </a:endParaRP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544774" y="4147858"/>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3"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9493916" y="1008709"/>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8" cstate="email">
              <a:alphaModFix/>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282782" y="1406259"/>
            <a:ext cx="7308266" cy="646331"/>
          </a:xfrm>
          <a:prstGeom prst="rect">
            <a:avLst/>
          </a:prstGeom>
          <a:noFill/>
        </p:spPr>
        <p:txBody>
          <a:bodyPr wrap="square" rtlCol="0">
            <a:spAutoFit/>
          </a:bodyPr>
          <a:lstStyle/>
          <a:p>
            <a:r>
              <a:rPr lang="fr-FR" sz="1200" b="1" dirty="0"/>
              <a:t>Ecart enjeu/maturité par secteur</a:t>
            </a:r>
          </a:p>
          <a:p>
            <a:r>
              <a:rPr lang="fr-FR" sz="1200" b="1" dirty="0"/>
              <a:t>Note enjeu de 1 (faible) à 4 (fort)</a:t>
            </a:r>
          </a:p>
          <a:p>
            <a:r>
              <a:rPr lang="fr-FR" sz="1200" b="1" dirty="0"/>
              <a:t>Analyse faite sur les 10 secteurs les plus représentés</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377783" y="1623881"/>
            <a:ext cx="614448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e 13">
            <a:extLst>
              <a:ext uri="{FF2B5EF4-FFF2-40B4-BE49-F238E27FC236}">
                <a16:creationId xmlns:a16="http://schemas.microsoft.com/office/drawing/2014/main" id="{51D84D64-BFE3-0740-9E20-81D455DB825C}"/>
              </a:ext>
            </a:extLst>
          </p:cNvPr>
          <p:cNvGrpSpPr/>
          <p:nvPr/>
        </p:nvGrpSpPr>
        <p:grpSpPr>
          <a:xfrm>
            <a:off x="5546454" y="2588877"/>
            <a:ext cx="672673" cy="307778"/>
            <a:chOff x="3906691" y="2167075"/>
            <a:chExt cx="819688" cy="250175"/>
          </a:xfrm>
        </p:grpSpPr>
        <p:cxnSp>
          <p:nvCxnSpPr>
            <p:cNvPr id="15" name="Connecteur droit avec flèche 14">
              <a:extLst>
                <a:ext uri="{FF2B5EF4-FFF2-40B4-BE49-F238E27FC236}">
                  <a16:creationId xmlns:a16="http://schemas.microsoft.com/office/drawing/2014/main" id="{842D69A2-D53B-4F28-2CCB-8E8A247B633D}"/>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5D6E52C7-2439-7DEA-014C-7AF783DD7927}"/>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0,71</a:t>
              </a:r>
            </a:p>
          </p:txBody>
        </p:sp>
      </p:grpSp>
      <p:grpSp>
        <p:nvGrpSpPr>
          <p:cNvPr id="21" name="Groupe 20">
            <a:extLst>
              <a:ext uri="{FF2B5EF4-FFF2-40B4-BE49-F238E27FC236}">
                <a16:creationId xmlns:a16="http://schemas.microsoft.com/office/drawing/2014/main" id="{ACBAB2BF-8D52-2C99-9AD1-762479A5B954}"/>
              </a:ext>
            </a:extLst>
          </p:cNvPr>
          <p:cNvGrpSpPr/>
          <p:nvPr/>
        </p:nvGrpSpPr>
        <p:grpSpPr>
          <a:xfrm>
            <a:off x="5168431" y="3026776"/>
            <a:ext cx="862662" cy="307778"/>
            <a:chOff x="3906691" y="2167075"/>
            <a:chExt cx="819688" cy="250175"/>
          </a:xfrm>
        </p:grpSpPr>
        <p:cxnSp>
          <p:nvCxnSpPr>
            <p:cNvPr id="22" name="Connecteur droit avec flèche 21">
              <a:extLst>
                <a:ext uri="{FF2B5EF4-FFF2-40B4-BE49-F238E27FC236}">
                  <a16:creationId xmlns:a16="http://schemas.microsoft.com/office/drawing/2014/main" id="{B521F7BA-27BC-07DD-6AC6-DAA56F5ED596}"/>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590511B6-CC55-CFD8-63A9-9A2F686C41FB}"/>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0,80</a:t>
              </a:r>
            </a:p>
          </p:txBody>
        </p:sp>
      </p:grpSp>
      <p:grpSp>
        <p:nvGrpSpPr>
          <p:cNvPr id="24" name="Groupe 23">
            <a:extLst>
              <a:ext uri="{FF2B5EF4-FFF2-40B4-BE49-F238E27FC236}">
                <a16:creationId xmlns:a16="http://schemas.microsoft.com/office/drawing/2014/main" id="{22C8FFD5-41CA-9F2C-358D-9BD2262261FF}"/>
              </a:ext>
            </a:extLst>
          </p:cNvPr>
          <p:cNvGrpSpPr/>
          <p:nvPr/>
        </p:nvGrpSpPr>
        <p:grpSpPr>
          <a:xfrm>
            <a:off x="5306969" y="3451081"/>
            <a:ext cx="672673" cy="307778"/>
            <a:chOff x="3906691" y="2167075"/>
            <a:chExt cx="819688" cy="250175"/>
          </a:xfrm>
        </p:grpSpPr>
        <p:cxnSp>
          <p:nvCxnSpPr>
            <p:cNvPr id="25" name="Connecteur droit avec flèche 24">
              <a:extLst>
                <a:ext uri="{FF2B5EF4-FFF2-40B4-BE49-F238E27FC236}">
                  <a16:creationId xmlns:a16="http://schemas.microsoft.com/office/drawing/2014/main" id="{31BC6282-17C5-364C-A020-D1010A394B64}"/>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1B0DD3CD-7C78-C03B-A575-B8B41B61EAB4}"/>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0,73</a:t>
              </a:r>
            </a:p>
          </p:txBody>
        </p:sp>
      </p:grpSp>
      <p:grpSp>
        <p:nvGrpSpPr>
          <p:cNvPr id="27" name="Groupe 26">
            <a:extLst>
              <a:ext uri="{FF2B5EF4-FFF2-40B4-BE49-F238E27FC236}">
                <a16:creationId xmlns:a16="http://schemas.microsoft.com/office/drawing/2014/main" id="{94B3386F-0B94-1A43-0799-EC5F3AC31D39}"/>
              </a:ext>
            </a:extLst>
          </p:cNvPr>
          <p:cNvGrpSpPr/>
          <p:nvPr/>
        </p:nvGrpSpPr>
        <p:grpSpPr>
          <a:xfrm>
            <a:off x="5461140" y="3930849"/>
            <a:ext cx="757987" cy="307778"/>
            <a:chOff x="3906691" y="2167075"/>
            <a:chExt cx="819688" cy="250175"/>
          </a:xfrm>
        </p:grpSpPr>
        <p:cxnSp>
          <p:nvCxnSpPr>
            <p:cNvPr id="28" name="Connecteur droit avec flèche 27">
              <a:extLst>
                <a:ext uri="{FF2B5EF4-FFF2-40B4-BE49-F238E27FC236}">
                  <a16:creationId xmlns:a16="http://schemas.microsoft.com/office/drawing/2014/main" id="{CC30D45C-7C99-7A82-D703-C6B70B2EA4C3}"/>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1E8C5016-268C-59EF-8C7C-6DDB796DB7DF}"/>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0,82</a:t>
              </a:r>
            </a:p>
          </p:txBody>
        </p:sp>
      </p:grpSp>
      <p:grpSp>
        <p:nvGrpSpPr>
          <p:cNvPr id="30" name="Groupe 29">
            <a:extLst>
              <a:ext uri="{FF2B5EF4-FFF2-40B4-BE49-F238E27FC236}">
                <a16:creationId xmlns:a16="http://schemas.microsoft.com/office/drawing/2014/main" id="{689E7088-62D7-A65C-6D4D-CDE2C8B2DECB}"/>
              </a:ext>
            </a:extLst>
          </p:cNvPr>
          <p:cNvGrpSpPr/>
          <p:nvPr/>
        </p:nvGrpSpPr>
        <p:grpSpPr>
          <a:xfrm>
            <a:off x="5273106" y="4390024"/>
            <a:ext cx="757987" cy="307778"/>
            <a:chOff x="3906691" y="2167075"/>
            <a:chExt cx="819688" cy="250175"/>
          </a:xfrm>
        </p:grpSpPr>
        <p:cxnSp>
          <p:nvCxnSpPr>
            <p:cNvPr id="32" name="Connecteur droit avec flèche 31">
              <a:extLst>
                <a:ext uri="{FF2B5EF4-FFF2-40B4-BE49-F238E27FC236}">
                  <a16:creationId xmlns:a16="http://schemas.microsoft.com/office/drawing/2014/main" id="{C5E52ACA-C67D-0A6F-8E1E-5FF16A101E9F}"/>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ADC0F330-8A27-EF5A-F0A2-B5F860983543}"/>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0,75</a:t>
              </a:r>
            </a:p>
          </p:txBody>
        </p:sp>
      </p:grpSp>
      <p:grpSp>
        <p:nvGrpSpPr>
          <p:cNvPr id="55" name="Groupe 54">
            <a:extLst>
              <a:ext uri="{FF2B5EF4-FFF2-40B4-BE49-F238E27FC236}">
                <a16:creationId xmlns:a16="http://schemas.microsoft.com/office/drawing/2014/main" id="{865A1390-9448-109B-606D-7D10AF132DFF}"/>
              </a:ext>
            </a:extLst>
          </p:cNvPr>
          <p:cNvGrpSpPr/>
          <p:nvPr/>
        </p:nvGrpSpPr>
        <p:grpSpPr>
          <a:xfrm>
            <a:off x="5155452" y="4827923"/>
            <a:ext cx="757987" cy="307778"/>
            <a:chOff x="3906691" y="2167075"/>
            <a:chExt cx="819688" cy="250175"/>
          </a:xfrm>
        </p:grpSpPr>
        <p:cxnSp>
          <p:nvCxnSpPr>
            <p:cNvPr id="56" name="Connecteur droit avec flèche 55">
              <a:extLst>
                <a:ext uri="{FF2B5EF4-FFF2-40B4-BE49-F238E27FC236}">
                  <a16:creationId xmlns:a16="http://schemas.microsoft.com/office/drawing/2014/main" id="{E545A609-6871-778E-6CB1-385AE95C54E1}"/>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108196F3-6BA8-B144-E559-6E446ECDCD12}"/>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0,45</a:t>
              </a:r>
            </a:p>
          </p:txBody>
        </p:sp>
      </p:grpSp>
      <p:grpSp>
        <p:nvGrpSpPr>
          <p:cNvPr id="69" name="Groupe 68">
            <a:extLst>
              <a:ext uri="{FF2B5EF4-FFF2-40B4-BE49-F238E27FC236}">
                <a16:creationId xmlns:a16="http://schemas.microsoft.com/office/drawing/2014/main" id="{293D00BB-4DEA-8BD3-D3F2-5289EF588852}"/>
              </a:ext>
            </a:extLst>
          </p:cNvPr>
          <p:cNvGrpSpPr/>
          <p:nvPr/>
        </p:nvGrpSpPr>
        <p:grpSpPr>
          <a:xfrm>
            <a:off x="5178765" y="5310420"/>
            <a:ext cx="757987" cy="307778"/>
            <a:chOff x="3906691" y="2167075"/>
            <a:chExt cx="819688" cy="250175"/>
          </a:xfrm>
        </p:grpSpPr>
        <p:cxnSp>
          <p:nvCxnSpPr>
            <p:cNvPr id="70" name="Connecteur droit avec flèche 69">
              <a:extLst>
                <a:ext uri="{FF2B5EF4-FFF2-40B4-BE49-F238E27FC236}">
                  <a16:creationId xmlns:a16="http://schemas.microsoft.com/office/drawing/2014/main" id="{5DFD1226-A6A1-3D6A-EBED-7D6EFF8934C4}"/>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ZoneTexte 70">
              <a:extLst>
                <a:ext uri="{FF2B5EF4-FFF2-40B4-BE49-F238E27FC236}">
                  <a16:creationId xmlns:a16="http://schemas.microsoft.com/office/drawing/2014/main" id="{E0047AB3-6C5D-239C-BCD1-9287C3AEAF2C}"/>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0,85</a:t>
              </a:r>
            </a:p>
          </p:txBody>
        </p:sp>
      </p:grpSp>
      <p:grpSp>
        <p:nvGrpSpPr>
          <p:cNvPr id="72" name="Groupe 71">
            <a:extLst>
              <a:ext uri="{FF2B5EF4-FFF2-40B4-BE49-F238E27FC236}">
                <a16:creationId xmlns:a16="http://schemas.microsoft.com/office/drawing/2014/main" id="{F16C58C5-306F-C776-2724-17E86D9FAAC8}"/>
              </a:ext>
            </a:extLst>
          </p:cNvPr>
          <p:cNvGrpSpPr/>
          <p:nvPr/>
        </p:nvGrpSpPr>
        <p:grpSpPr>
          <a:xfrm>
            <a:off x="5084302" y="5745233"/>
            <a:ext cx="757987" cy="307778"/>
            <a:chOff x="3906691" y="2167075"/>
            <a:chExt cx="819688" cy="250175"/>
          </a:xfrm>
        </p:grpSpPr>
        <p:cxnSp>
          <p:nvCxnSpPr>
            <p:cNvPr id="73" name="Connecteur droit avec flèche 72">
              <a:extLst>
                <a:ext uri="{FF2B5EF4-FFF2-40B4-BE49-F238E27FC236}">
                  <a16:creationId xmlns:a16="http://schemas.microsoft.com/office/drawing/2014/main" id="{199A6A74-651A-87EC-EBC4-8C86C0D6E80E}"/>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ZoneTexte 74">
              <a:extLst>
                <a:ext uri="{FF2B5EF4-FFF2-40B4-BE49-F238E27FC236}">
                  <a16:creationId xmlns:a16="http://schemas.microsoft.com/office/drawing/2014/main" id="{F8A5120B-74EC-1255-86A8-3A91475FEF15}"/>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0,92</a:t>
              </a:r>
            </a:p>
          </p:txBody>
        </p:sp>
      </p:grpSp>
      <p:grpSp>
        <p:nvGrpSpPr>
          <p:cNvPr id="76" name="Groupe 75">
            <a:extLst>
              <a:ext uri="{FF2B5EF4-FFF2-40B4-BE49-F238E27FC236}">
                <a16:creationId xmlns:a16="http://schemas.microsoft.com/office/drawing/2014/main" id="{683D1F12-1381-C40D-F3EF-441783553AE1}"/>
              </a:ext>
            </a:extLst>
          </p:cNvPr>
          <p:cNvGrpSpPr/>
          <p:nvPr/>
        </p:nvGrpSpPr>
        <p:grpSpPr>
          <a:xfrm>
            <a:off x="5155452" y="6213895"/>
            <a:ext cx="776302" cy="307778"/>
            <a:chOff x="3886887" y="2193622"/>
            <a:chExt cx="839492" cy="250175"/>
          </a:xfrm>
        </p:grpSpPr>
        <p:cxnSp>
          <p:nvCxnSpPr>
            <p:cNvPr id="77" name="Connecteur droit avec flèche 76">
              <a:extLst>
                <a:ext uri="{FF2B5EF4-FFF2-40B4-BE49-F238E27FC236}">
                  <a16:creationId xmlns:a16="http://schemas.microsoft.com/office/drawing/2014/main" id="{CCE13136-38D6-6B53-7554-591D894477B6}"/>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ZoneTexte 77">
              <a:extLst>
                <a:ext uri="{FF2B5EF4-FFF2-40B4-BE49-F238E27FC236}">
                  <a16:creationId xmlns:a16="http://schemas.microsoft.com/office/drawing/2014/main" id="{369C153F-315B-128C-F5DE-1EB7E4C1417C}"/>
                </a:ext>
              </a:extLst>
            </p:cNvPr>
            <p:cNvSpPr txBox="1"/>
            <p:nvPr/>
          </p:nvSpPr>
          <p:spPr>
            <a:xfrm>
              <a:off x="3886887" y="2193622"/>
              <a:ext cx="750467" cy="250175"/>
            </a:xfrm>
            <a:prstGeom prst="rect">
              <a:avLst/>
            </a:prstGeom>
            <a:noFill/>
          </p:spPr>
          <p:txBody>
            <a:bodyPr wrap="square" rtlCol="0">
              <a:spAutoFit/>
            </a:bodyPr>
            <a:lstStyle/>
            <a:p>
              <a:pPr algn="ctr" defTabSz="982688"/>
              <a:r>
                <a:rPr lang="fr-FR" sz="1400" b="1" dirty="0">
                  <a:solidFill>
                    <a:srgbClr val="FF0000"/>
                  </a:solidFill>
                  <a:latin typeface="+mj-lt"/>
                </a:rPr>
                <a:t>0,53</a:t>
              </a:r>
            </a:p>
          </p:txBody>
        </p:sp>
      </p:grpSp>
      <p:grpSp>
        <p:nvGrpSpPr>
          <p:cNvPr id="79" name="Groupe 78">
            <a:extLst>
              <a:ext uri="{FF2B5EF4-FFF2-40B4-BE49-F238E27FC236}">
                <a16:creationId xmlns:a16="http://schemas.microsoft.com/office/drawing/2014/main" id="{11A13F38-C856-8F00-396D-96B90D9A98C8}"/>
              </a:ext>
            </a:extLst>
          </p:cNvPr>
          <p:cNvGrpSpPr/>
          <p:nvPr/>
        </p:nvGrpSpPr>
        <p:grpSpPr>
          <a:xfrm>
            <a:off x="5142490" y="6642308"/>
            <a:ext cx="757987" cy="307778"/>
            <a:chOff x="3906691" y="2167075"/>
            <a:chExt cx="819688" cy="250175"/>
          </a:xfrm>
        </p:grpSpPr>
        <p:cxnSp>
          <p:nvCxnSpPr>
            <p:cNvPr id="80" name="Connecteur droit avec flèche 79">
              <a:extLst>
                <a:ext uri="{FF2B5EF4-FFF2-40B4-BE49-F238E27FC236}">
                  <a16:creationId xmlns:a16="http://schemas.microsoft.com/office/drawing/2014/main" id="{92CBA177-2DA5-4ECE-07EF-E0D6A03D4923}"/>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ZoneTexte 80">
              <a:extLst>
                <a:ext uri="{FF2B5EF4-FFF2-40B4-BE49-F238E27FC236}">
                  <a16:creationId xmlns:a16="http://schemas.microsoft.com/office/drawing/2014/main" id="{1FFAD083-F41C-149A-CB74-2BC5F6E86F7E}"/>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0,66</a:t>
              </a:r>
            </a:p>
          </p:txBody>
        </p:sp>
      </p:grpSp>
      <p:sp>
        <p:nvSpPr>
          <p:cNvPr id="84" name="Parenthèse fermante 83">
            <a:extLst>
              <a:ext uri="{FF2B5EF4-FFF2-40B4-BE49-F238E27FC236}">
                <a16:creationId xmlns:a16="http://schemas.microsoft.com/office/drawing/2014/main" id="{598A05F1-83E4-3840-84E6-9268ADD0C4BA}"/>
              </a:ext>
            </a:extLst>
          </p:cNvPr>
          <p:cNvSpPr/>
          <p:nvPr/>
        </p:nvSpPr>
        <p:spPr>
          <a:xfrm>
            <a:off x="6401192" y="5220950"/>
            <a:ext cx="121077" cy="310753"/>
          </a:xfrm>
          <a:prstGeom prst="rightBracket">
            <a:avLst/>
          </a:prstGeom>
          <a:noFill/>
          <a:ln w="19050">
            <a:solidFill>
              <a:srgbClr val="FF0000"/>
            </a:solidFill>
          </a:ln>
        </p:spPr>
        <p:txBody>
          <a:bodyPr wrap="square" rtlCol="0">
            <a:spAutoFit/>
          </a:bodyPr>
          <a:lstStyle/>
          <a:p>
            <a:pPr algn="ctr" defTabSz="982688"/>
            <a:endParaRPr lang="fr-FR" sz="1400" b="1" dirty="0">
              <a:solidFill>
                <a:srgbClr val="FF0000"/>
              </a:solidFill>
              <a:highlight>
                <a:srgbClr val="FF0000"/>
              </a:highlight>
              <a:latin typeface="+mj-lt"/>
            </a:endParaRPr>
          </a:p>
        </p:txBody>
      </p:sp>
      <p:sp>
        <p:nvSpPr>
          <p:cNvPr id="85" name="Parenthèse fermante 84">
            <a:extLst>
              <a:ext uri="{FF2B5EF4-FFF2-40B4-BE49-F238E27FC236}">
                <a16:creationId xmlns:a16="http://schemas.microsoft.com/office/drawing/2014/main" id="{8A97F17C-FC4D-FB7E-A080-50CBF4432017}"/>
              </a:ext>
            </a:extLst>
          </p:cNvPr>
          <p:cNvSpPr/>
          <p:nvPr/>
        </p:nvSpPr>
        <p:spPr>
          <a:xfrm>
            <a:off x="6357257" y="5669332"/>
            <a:ext cx="121077" cy="310753"/>
          </a:xfrm>
          <a:prstGeom prst="rightBracket">
            <a:avLst/>
          </a:prstGeom>
          <a:noFill/>
          <a:ln w="19050">
            <a:solidFill>
              <a:srgbClr val="FF0000"/>
            </a:solidFill>
          </a:ln>
        </p:spPr>
        <p:txBody>
          <a:bodyPr wrap="square" rtlCol="0">
            <a:spAutoFit/>
          </a:bodyPr>
          <a:lstStyle/>
          <a:p>
            <a:pPr algn="ctr" defTabSz="982688"/>
            <a:endParaRPr lang="fr-FR" sz="1400" b="1" dirty="0">
              <a:solidFill>
                <a:srgbClr val="FF0000"/>
              </a:solidFill>
              <a:highlight>
                <a:srgbClr val="FF0000"/>
              </a:highlight>
              <a:latin typeface="+mj-lt"/>
            </a:endParaRPr>
          </a:p>
        </p:txBody>
      </p:sp>
      <p:sp>
        <p:nvSpPr>
          <p:cNvPr id="86" name="Parenthèse fermante 85">
            <a:extLst>
              <a:ext uri="{FF2B5EF4-FFF2-40B4-BE49-F238E27FC236}">
                <a16:creationId xmlns:a16="http://schemas.microsoft.com/office/drawing/2014/main" id="{2FA934DA-40D8-83F9-2831-9657FBF460DD}"/>
              </a:ext>
            </a:extLst>
          </p:cNvPr>
          <p:cNvSpPr/>
          <p:nvPr/>
        </p:nvSpPr>
        <p:spPr>
          <a:xfrm>
            <a:off x="6574164" y="3927582"/>
            <a:ext cx="121077" cy="310753"/>
          </a:xfrm>
          <a:prstGeom prst="rightBracket">
            <a:avLst/>
          </a:prstGeom>
          <a:noFill/>
          <a:ln w="19050">
            <a:solidFill>
              <a:srgbClr val="FF0000"/>
            </a:solidFill>
          </a:ln>
        </p:spPr>
        <p:txBody>
          <a:bodyPr wrap="square" rtlCol="0">
            <a:spAutoFit/>
          </a:bodyPr>
          <a:lstStyle/>
          <a:p>
            <a:pPr algn="ctr" defTabSz="982688"/>
            <a:endParaRPr lang="fr-FR" sz="1400" b="1" dirty="0">
              <a:solidFill>
                <a:srgbClr val="FF0000"/>
              </a:solidFill>
              <a:highlight>
                <a:srgbClr val="FF0000"/>
              </a:highlight>
              <a:latin typeface="+mj-lt"/>
            </a:endParaRPr>
          </a:p>
        </p:txBody>
      </p:sp>
    </p:spTree>
    <p:extLst>
      <p:ext uri="{BB962C8B-B14F-4D97-AF65-F5344CB8AC3E}">
        <p14:creationId xmlns:p14="http://schemas.microsoft.com/office/powerpoint/2010/main" val="1474922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916A064-934C-4183-9182-023B339947B8}"/>
              </a:ext>
            </a:extLst>
          </p:cNvPr>
          <p:cNvSpPr>
            <a:spLocks noGrp="1"/>
          </p:cNvSpPr>
          <p:nvPr>
            <p:ph type="sldNum" sz="quarter" idx="12"/>
          </p:nvPr>
        </p:nvSpPr>
        <p:spPr/>
        <p:txBody>
          <a:bodyPr/>
          <a:lstStyle/>
          <a:p>
            <a:r>
              <a:rPr lang="fr-FR"/>
              <a:t> |</a:t>
            </a:r>
            <a:fld id="{4969B8F2-8271-492B-A14C-9EA29D0133EC}" type="slidenum">
              <a:rPr lang="fr-FR" smtClean="0"/>
              <a:pPr/>
              <a:t>54</a:t>
            </a:fld>
            <a:endParaRPr lang="fr-FR"/>
          </a:p>
        </p:txBody>
      </p:sp>
      <p:sp>
        <p:nvSpPr>
          <p:cNvPr id="5" name="Rectangle 4">
            <a:extLst>
              <a:ext uri="{FF2B5EF4-FFF2-40B4-BE49-F238E27FC236}">
                <a16:creationId xmlns:a16="http://schemas.microsoft.com/office/drawing/2014/main" id="{38FDAA34-76F6-46FF-8E6F-C91B620D0C60}"/>
              </a:ext>
            </a:extLst>
          </p:cNvPr>
          <p:cNvSpPr/>
          <p:nvPr/>
        </p:nvSpPr>
        <p:spPr>
          <a:xfrm>
            <a:off x="3538204" y="5739424"/>
            <a:ext cx="4148075" cy="27246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7951245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EC5D09C1-057F-3D97-CDD4-437E1F0AF10F}"/>
              </a:ext>
            </a:extLst>
          </p:cNvPr>
          <p:cNvPicPr>
            <a:picLocks noChangeAspect="1"/>
          </p:cNvPicPr>
          <p:nvPr/>
        </p:nvPicPr>
        <p:blipFill>
          <a:blip r:embed="rId2"/>
          <a:stretch>
            <a:fillRect/>
          </a:stretch>
        </p:blipFill>
        <p:spPr>
          <a:xfrm>
            <a:off x="2061034" y="2044027"/>
            <a:ext cx="4513937" cy="4681996"/>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Stratégie numérique </a:t>
            </a:r>
            <a:r>
              <a:rPr lang="fr-FR"/>
              <a:t>| </a:t>
            </a:r>
            <a:r>
              <a:rPr lang="fr-FR" sz="1600">
                <a:solidFill>
                  <a:srgbClr val="545457"/>
                </a:solidFill>
                <a:latin typeface="+mj-lt"/>
              </a:rPr>
              <a:t>La stratégie numérique des sites reste l’enjeu numéro 1 </a:t>
            </a:r>
            <a:r>
              <a:rPr lang="fr-FR" err="1">
                <a:solidFill>
                  <a:srgbClr val="545457"/>
                </a:solidFill>
                <a:latin typeface="+mj-lt"/>
              </a:rPr>
              <a:t>deS</a:t>
            </a:r>
            <a:r>
              <a:rPr lang="fr-FR">
                <a:solidFill>
                  <a:srgbClr val="545457"/>
                </a:solidFill>
                <a:latin typeface="+mj-lt"/>
              </a:rPr>
              <a:t> </a:t>
            </a:r>
            <a:r>
              <a:rPr lang="fr-FR" sz="1600">
                <a:solidFill>
                  <a:srgbClr val="545457"/>
                </a:solidFill>
                <a:latin typeface="+mj-lt"/>
              </a:rPr>
              <a:t>entreprises diagnostiquées</a:t>
            </a:r>
            <a:endParaRPr lang="fr-F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55</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6904447" y="2398262"/>
            <a:ext cx="3392059" cy="3046988"/>
          </a:xfrm>
          <a:prstGeom prst="rect">
            <a:avLst/>
          </a:prstGeom>
          <a:noFill/>
        </p:spPr>
        <p:txBody>
          <a:bodyPr wrap="square" lIns="91440" tIns="45720" rIns="91440" bIns="45720" rtlCol="0" anchor="t">
            <a:spAutoFit/>
          </a:bodyPr>
          <a:lstStyle/>
          <a:p>
            <a:pPr defTabSz="982688"/>
            <a:r>
              <a:rPr lang="fr-FR" sz="1600" dirty="0">
                <a:solidFill>
                  <a:srgbClr val="545457"/>
                </a:solidFill>
                <a:latin typeface="+mj-lt"/>
              </a:rPr>
              <a:t>Sur l’axe Stratégie numérique :</a:t>
            </a:r>
          </a:p>
          <a:p>
            <a:pPr marL="285750" indent="-285750" defTabSz="982688">
              <a:buFontTx/>
              <a:buChar char="-"/>
            </a:pPr>
            <a:r>
              <a:rPr lang="fr-FR" sz="1600" dirty="0">
                <a:solidFill>
                  <a:srgbClr val="545457"/>
                </a:solidFill>
                <a:latin typeface="+mj-lt"/>
              </a:rPr>
              <a:t>Les enjeux les plus forts sont sur :</a:t>
            </a:r>
          </a:p>
          <a:p>
            <a:pPr marL="806450" lvl="1" indent="-285750" defTabSz="982688">
              <a:buFontTx/>
              <a:buChar char="-"/>
            </a:pPr>
            <a:r>
              <a:rPr lang="fr-FR" sz="1600" dirty="0">
                <a:solidFill>
                  <a:srgbClr val="545457"/>
                </a:solidFill>
                <a:latin typeface="+mj-lt"/>
              </a:rPr>
              <a:t>La stratégie numérique</a:t>
            </a:r>
            <a:endParaRPr lang="fr-FR" sz="1600" dirty="0">
              <a:solidFill>
                <a:srgbClr val="545457"/>
              </a:solidFill>
              <a:latin typeface="+mj-lt"/>
              <a:cs typeface="Calibri"/>
            </a:endParaRPr>
          </a:p>
          <a:p>
            <a:pPr marL="806450" lvl="1" indent="-285750" defTabSz="982688">
              <a:buFontTx/>
              <a:buChar char="-"/>
            </a:pPr>
            <a:r>
              <a:rPr lang="fr-FR" sz="1600" dirty="0">
                <a:solidFill>
                  <a:srgbClr val="545457"/>
                </a:solidFill>
                <a:latin typeface="+mj-lt"/>
              </a:rPr>
              <a:t>Le pilotage des projets numériques</a:t>
            </a:r>
            <a:endParaRPr lang="fr-FR" sz="1600" dirty="0">
              <a:solidFill>
                <a:srgbClr val="545457"/>
              </a:solidFill>
              <a:latin typeface="+mj-lt"/>
              <a:cs typeface="Calibri"/>
            </a:endParaRPr>
          </a:p>
          <a:p>
            <a:pPr marL="806450" lvl="1" indent="-285750" defTabSz="982688">
              <a:buFontTx/>
              <a:buChar char="-"/>
            </a:pPr>
            <a:r>
              <a:rPr lang="fr-FR" sz="1600" dirty="0">
                <a:solidFill>
                  <a:srgbClr val="545457"/>
                </a:solidFill>
                <a:latin typeface="+mj-lt"/>
              </a:rPr>
              <a:t>La gestion de la donnée</a:t>
            </a:r>
            <a:endParaRPr lang="fr-FR" sz="1600" dirty="0">
              <a:solidFill>
                <a:srgbClr val="545457"/>
              </a:solidFill>
              <a:latin typeface="+mj-lt"/>
              <a:cs typeface="Calibri"/>
            </a:endParaRPr>
          </a:p>
          <a:p>
            <a:pPr marL="806450" lvl="1" indent="-285750" defTabSz="982688">
              <a:buFontTx/>
              <a:buChar char="-"/>
            </a:pPr>
            <a:r>
              <a:rPr lang="fr-FR" sz="1600" dirty="0">
                <a:solidFill>
                  <a:srgbClr val="545457"/>
                </a:solidFill>
                <a:latin typeface="+mj-lt"/>
              </a:rPr>
              <a:t>Les outils et dispositifs techniques</a:t>
            </a:r>
            <a:endParaRPr lang="fr-FR" sz="1600" dirty="0">
              <a:solidFill>
                <a:srgbClr val="545457"/>
              </a:solidFill>
              <a:latin typeface="+mj-lt"/>
              <a:cs typeface="Calibri"/>
            </a:endParaRPr>
          </a:p>
          <a:p>
            <a:pPr marL="285750" indent="-285750" defTabSz="982688">
              <a:buFontTx/>
              <a:buChar char="-"/>
            </a:pPr>
            <a:endParaRPr lang="fr-FR" sz="1600" dirty="0">
              <a:solidFill>
                <a:srgbClr val="545457"/>
              </a:solidFill>
              <a:latin typeface="+mj-lt"/>
            </a:endParaRPr>
          </a:p>
          <a:p>
            <a:pPr marL="285750" indent="-285750" defTabSz="982688">
              <a:buFontTx/>
              <a:buChar char="-"/>
            </a:pPr>
            <a:r>
              <a:rPr lang="fr-FR" sz="1600" dirty="0">
                <a:solidFill>
                  <a:srgbClr val="545457"/>
                </a:solidFill>
                <a:latin typeface="+mj-lt"/>
              </a:rPr>
              <a:t>C’est sur la dimension « gestion de la donnée » que l’écart entre enjeu et maturité est le plus fort.</a:t>
            </a:r>
          </a:p>
        </p:txBody>
      </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9986816" y="778704"/>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6" cstate="email">
              <a:alphaModFix/>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386944" y="1167617"/>
            <a:ext cx="7308266" cy="461665"/>
          </a:xfrm>
          <a:prstGeom prst="rect">
            <a:avLst/>
          </a:prstGeom>
          <a:noFill/>
        </p:spPr>
        <p:txBody>
          <a:bodyPr wrap="square" rtlCol="0">
            <a:spAutoFit/>
          </a:bodyPr>
          <a:lstStyle/>
          <a:p>
            <a:r>
              <a:rPr lang="fr-FR" sz="1200" b="1"/>
              <a:t>Notes enjeu-maturité (moyenne par dimension de l’axe Stratégie numérique)</a:t>
            </a:r>
          </a:p>
          <a:p>
            <a:r>
              <a:rPr lang="fr-FR" sz="1200" b="1"/>
              <a:t>Note enjeu-maturité de 1 (faible) à 4 (fort)</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481945" y="1385239"/>
            <a:ext cx="544211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0D041748-8AED-4965-82C7-805F31BF73AA}"/>
              </a:ext>
            </a:extLst>
          </p:cNvPr>
          <p:cNvPicPr>
            <a:picLocks noChangeAspect="1"/>
          </p:cNvPicPr>
          <p:nvPr/>
        </p:nvPicPr>
        <p:blipFill>
          <a:blip r:embed="rId8"/>
          <a:stretch>
            <a:fillRect/>
          </a:stretch>
        </p:blipFill>
        <p:spPr>
          <a:xfrm>
            <a:off x="481945" y="1676900"/>
            <a:ext cx="1704518" cy="367127"/>
          </a:xfrm>
          <a:prstGeom prst="rect">
            <a:avLst/>
          </a:prstGeom>
        </p:spPr>
      </p:pic>
      <p:grpSp>
        <p:nvGrpSpPr>
          <p:cNvPr id="7" name="Groupe 6">
            <a:extLst>
              <a:ext uri="{FF2B5EF4-FFF2-40B4-BE49-F238E27FC236}">
                <a16:creationId xmlns:a16="http://schemas.microsoft.com/office/drawing/2014/main" id="{119C9C5D-057B-4A8A-9B92-A62504E43057}"/>
              </a:ext>
            </a:extLst>
          </p:cNvPr>
          <p:cNvGrpSpPr/>
          <p:nvPr/>
        </p:nvGrpSpPr>
        <p:grpSpPr>
          <a:xfrm>
            <a:off x="339477" y="2222214"/>
            <a:ext cx="1560575" cy="4490054"/>
            <a:chOff x="339477" y="2198463"/>
            <a:chExt cx="1560575" cy="5008705"/>
          </a:xfrm>
        </p:grpSpPr>
        <p:sp>
          <p:nvSpPr>
            <p:cNvPr id="99" name="Pentagon 17">
              <a:extLst>
                <a:ext uri="{FF2B5EF4-FFF2-40B4-BE49-F238E27FC236}">
                  <a16:creationId xmlns:a16="http://schemas.microsoft.com/office/drawing/2014/main" id="{C5A4FCA4-BD56-4526-9EA6-0E49F3B84681}"/>
                </a:ext>
              </a:extLst>
            </p:cNvPr>
            <p:cNvSpPr/>
            <p:nvPr/>
          </p:nvSpPr>
          <p:spPr>
            <a:xfrm>
              <a:off x="339477" y="2198463"/>
              <a:ext cx="1560575" cy="68460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Compétences et RH au service du numérique</a:t>
              </a:r>
            </a:p>
          </p:txBody>
        </p:sp>
        <p:sp>
          <p:nvSpPr>
            <p:cNvPr id="100" name="Pentagon 17">
              <a:extLst>
                <a:ext uri="{FF2B5EF4-FFF2-40B4-BE49-F238E27FC236}">
                  <a16:creationId xmlns:a16="http://schemas.microsoft.com/office/drawing/2014/main" id="{89BBFC61-43DC-48B9-B65B-9DEBFA2469FD}"/>
                </a:ext>
              </a:extLst>
            </p:cNvPr>
            <p:cNvSpPr/>
            <p:nvPr/>
          </p:nvSpPr>
          <p:spPr>
            <a:xfrm>
              <a:off x="339477" y="5089644"/>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Outils et dispositifs techniques</a:t>
              </a:r>
            </a:p>
          </p:txBody>
        </p:sp>
        <p:sp>
          <p:nvSpPr>
            <p:cNvPr id="103" name="Pentagon 17">
              <a:extLst>
                <a:ext uri="{FF2B5EF4-FFF2-40B4-BE49-F238E27FC236}">
                  <a16:creationId xmlns:a16="http://schemas.microsoft.com/office/drawing/2014/main" id="{E9D279C4-99BB-46C4-9724-3A8F9F579B2A}"/>
                </a:ext>
              </a:extLst>
            </p:cNvPr>
            <p:cNvSpPr/>
            <p:nvPr/>
          </p:nvSpPr>
          <p:spPr>
            <a:xfrm>
              <a:off x="339477" y="2921259"/>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Culture et management adaptés au numérique</a:t>
              </a:r>
            </a:p>
          </p:txBody>
        </p:sp>
        <p:sp>
          <p:nvSpPr>
            <p:cNvPr id="40" name="Pentagon 17">
              <a:extLst>
                <a:ext uri="{FF2B5EF4-FFF2-40B4-BE49-F238E27FC236}">
                  <a16:creationId xmlns:a16="http://schemas.microsoft.com/office/drawing/2014/main" id="{00EB645E-0252-49FF-B58C-782934014E2E}"/>
                </a:ext>
              </a:extLst>
            </p:cNvPr>
            <p:cNvSpPr/>
            <p:nvPr/>
          </p:nvSpPr>
          <p:spPr>
            <a:xfrm>
              <a:off x="339477" y="3644054"/>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Gestion de la donnée</a:t>
              </a:r>
            </a:p>
          </p:txBody>
        </p:sp>
        <p:sp>
          <p:nvSpPr>
            <p:cNvPr id="41" name="Pentagon 17">
              <a:extLst>
                <a:ext uri="{FF2B5EF4-FFF2-40B4-BE49-F238E27FC236}">
                  <a16:creationId xmlns:a16="http://schemas.microsoft.com/office/drawing/2014/main" id="{87FD6EA9-2A38-4660-AAA2-CC297AC2D398}"/>
                </a:ext>
              </a:extLst>
            </p:cNvPr>
            <p:cNvSpPr/>
            <p:nvPr/>
          </p:nvSpPr>
          <p:spPr>
            <a:xfrm>
              <a:off x="339477" y="4366849"/>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Marketing digital</a:t>
              </a:r>
            </a:p>
          </p:txBody>
        </p:sp>
        <p:sp>
          <p:nvSpPr>
            <p:cNvPr id="50" name="Pentagon 17">
              <a:extLst>
                <a:ext uri="{FF2B5EF4-FFF2-40B4-BE49-F238E27FC236}">
                  <a16:creationId xmlns:a16="http://schemas.microsoft.com/office/drawing/2014/main" id="{6F072131-D901-47B2-AB79-F428FEBC3AAC}"/>
                </a:ext>
              </a:extLst>
            </p:cNvPr>
            <p:cNvSpPr/>
            <p:nvPr/>
          </p:nvSpPr>
          <p:spPr>
            <a:xfrm>
              <a:off x="339477" y="5793795"/>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Pilotage des projets numériques</a:t>
              </a:r>
            </a:p>
          </p:txBody>
        </p:sp>
        <p:sp>
          <p:nvSpPr>
            <p:cNvPr id="55" name="Pentagon 17">
              <a:extLst>
                <a:ext uri="{FF2B5EF4-FFF2-40B4-BE49-F238E27FC236}">
                  <a16:creationId xmlns:a16="http://schemas.microsoft.com/office/drawing/2014/main" id="{6BD5F92B-758B-4E6C-A47A-BDC44FAC7117}"/>
                </a:ext>
              </a:extLst>
            </p:cNvPr>
            <p:cNvSpPr/>
            <p:nvPr/>
          </p:nvSpPr>
          <p:spPr>
            <a:xfrm>
              <a:off x="339477" y="6522563"/>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Stratégie numérique</a:t>
              </a:r>
            </a:p>
          </p:txBody>
        </p:sp>
      </p:grpSp>
      <p:sp>
        <p:nvSpPr>
          <p:cNvPr id="19" name="Triangle isocèle 18">
            <a:extLst>
              <a:ext uri="{FF2B5EF4-FFF2-40B4-BE49-F238E27FC236}">
                <a16:creationId xmlns:a16="http://schemas.microsoft.com/office/drawing/2014/main" id="{89878A7D-EAC1-4414-92D2-9F8DDD136BDD}"/>
              </a:ext>
            </a:extLst>
          </p:cNvPr>
          <p:cNvSpPr/>
          <p:nvPr/>
        </p:nvSpPr>
        <p:spPr>
          <a:xfrm rot="5400000">
            <a:off x="5029965" y="3991247"/>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71" name="Groupe 70">
            <a:extLst>
              <a:ext uri="{FF2B5EF4-FFF2-40B4-BE49-F238E27FC236}">
                <a16:creationId xmlns:a16="http://schemas.microsoft.com/office/drawing/2014/main" id="{DF97CCCC-20FB-4AD5-ACE3-079D13D258AC}"/>
              </a:ext>
            </a:extLst>
          </p:cNvPr>
          <p:cNvGrpSpPr/>
          <p:nvPr/>
        </p:nvGrpSpPr>
        <p:grpSpPr>
          <a:xfrm>
            <a:off x="3489594" y="4366677"/>
            <a:ext cx="1467723" cy="307777"/>
            <a:chOff x="3877264" y="2084404"/>
            <a:chExt cx="849115" cy="307777"/>
          </a:xfrm>
        </p:grpSpPr>
        <p:cxnSp>
          <p:nvCxnSpPr>
            <p:cNvPr id="72" name="Connecteur droit avec flèche 71">
              <a:extLst>
                <a:ext uri="{FF2B5EF4-FFF2-40B4-BE49-F238E27FC236}">
                  <a16:creationId xmlns:a16="http://schemas.microsoft.com/office/drawing/2014/main" id="{FAC907C4-D94A-4301-8855-139909E64CF3}"/>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551FF8B0-47CD-4781-9A8B-C19C0CF4505D}"/>
                </a:ext>
              </a:extLst>
            </p:cNvPr>
            <p:cNvSpPr txBox="1"/>
            <p:nvPr/>
          </p:nvSpPr>
          <p:spPr>
            <a:xfrm>
              <a:off x="3877264" y="2084404"/>
              <a:ext cx="819688" cy="307777"/>
            </a:xfrm>
            <a:prstGeom prst="rect">
              <a:avLst/>
            </a:prstGeom>
            <a:noFill/>
          </p:spPr>
          <p:txBody>
            <a:bodyPr wrap="square" rtlCol="0">
              <a:spAutoFit/>
            </a:bodyPr>
            <a:lstStyle/>
            <a:p>
              <a:pPr algn="ctr" defTabSz="982688"/>
              <a:r>
                <a:rPr lang="fr-FR" sz="1400" b="1" dirty="0">
                  <a:solidFill>
                    <a:srgbClr val="FF0000"/>
                  </a:solidFill>
                  <a:latin typeface="+mj-lt"/>
                </a:rPr>
                <a:t>1,02</a:t>
              </a:r>
            </a:p>
          </p:txBody>
        </p:sp>
      </p:grpSp>
      <p:grpSp>
        <p:nvGrpSpPr>
          <p:cNvPr id="75" name="Groupe 74">
            <a:extLst>
              <a:ext uri="{FF2B5EF4-FFF2-40B4-BE49-F238E27FC236}">
                <a16:creationId xmlns:a16="http://schemas.microsoft.com/office/drawing/2014/main" id="{8975F583-FADC-4EAF-8D5F-E518B16C0249}"/>
              </a:ext>
            </a:extLst>
          </p:cNvPr>
          <p:cNvGrpSpPr/>
          <p:nvPr/>
        </p:nvGrpSpPr>
        <p:grpSpPr>
          <a:xfrm>
            <a:off x="3998299" y="3690686"/>
            <a:ext cx="1467723" cy="307777"/>
            <a:chOff x="3877264" y="2084404"/>
            <a:chExt cx="849115" cy="307777"/>
          </a:xfrm>
        </p:grpSpPr>
        <p:cxnSp>
          <p:nvCxnSpPr>
            <p:cNvPr id="76" name="Connecteur droit avec flèche 75">
              <a:extLst>
                <a:ext uri="{FF2B5EF4-FFF2-40B4-BE49-F238E27FC236}">
                  <a16:creationId xmlns:a16="http://schemas.microsoft.com/office/drawing/2014/main" id="{8F2DBFAB-C8AF-4E85-91BF-959AB755FBF1}"/>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ZoneTexte 76">
              <a:extLst>
                <a:ext uri="{FF2B5EF4-FFF2-40B4-BE49-F238E27FC236}">
                  <a16:creationId xmlns:a16="http://schemas.microsoft.com/office/drawing/2014/main" id="{731D2F4B-3037-42E5-86A7-03C270570A48}"/>
                </a:ext>
              </a:extLst>
            </p:cNvPr>
            <p:cNvSpPr txBox="1"/>
            <p:nvPr/>
          </p:nvSpPr>
          <p:spPr>
            <a:xfrm>
              <a:off x="3877264" y="2084404"/>
              <a:ext cx="819688" cy="307777"/>
            </a:xfrm>
            <a:prstGeom prst="rect">
              <a:avLst/>
            </a:prstGeom>
            <a:noFill/>
          </p:spPr>
          <p:txBody>
            <a:bodyPr wrap="square" rtlCol="0">
              <a:spAutoFit/>
            </a:bodyPr>
            <a:lstStyle/>
            <a:p>
              <a:pPr algn="ctr" defTabSz="982688"/>
              <a:r>
                <a:rPr lang="fr-FR" sz="1400" b="1" dirty="0">
                  <a:solidFill>
                    <a:srgbClr val="FF0000"/>
                  </a:solidFill>
                  <a:latin typeface="+mj-lt"/>
                </a:rPr>
                <a:t>1,15</a:t>
              </a:r>
            </a:p>
          </p:txBody>
        </p:sp>
      </p:grpSp>
      <p:grpSp>
        <p:nvGrpSpPr>
          <p:cNvPr id="78" name="Groupe 77">
            <a:extLst>
              <a:ext uri="{FF2B5EF4-FFF2-40B4-BE49-F238E27FC236}">
                <a16:creationId xmlns:a16="http://schemas.microsoft.com/office/drawing/2014/main" id="{E5CC56F2-AC85-4341-B5C4-09A06B435ABF}"/>
              </a:ext>
            </a:extLst>
          </p:cNvPr>
          <p:cNvGrpSpPr/>
          <p:nvPr/>
        </p:nvGrpSpPr>
        <p:grpSpPr>
          <a:xfrm>
            <a:off x="3901789" y="2427372"/>
            <a:ext cx="1251704" cy="307777"/>
            <a:chOff x="3877264" y="2084404"/>
            <a:chExt cx="849115" cy="307777"/>
          </a:xfrm>
        </p:grpSpPr>
        <p:cxnSp>
          <p:nvCxnSpPr>
            <p:cNvPr id="79" name="Connecteur droit avec flèche 78">
              <a:extLst>
                <a:ext uri="{FF2B5EF4-FFF2-40B4-BE49-F238E27FC236}">
                  <a16:creationId xmlns:a16="http://schemas.microsoft.com/office/drawing/2014/main" id="{BF4D9952-3EF3-472A-98C1-A305F824935C}"/>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a16="http://schemas.microsoft.com/office/drawing/2014/main" id="{92B35D66-5B27-4AB8-A210-4361DEE3C185}"/>
                </a:ext>
              </a:extLst>
            </p:cNvPr>
            <p:cNvSpPr txBox="1"/>
            <p:nvPr/>
          </p:nvSpPr>
          <p:spPr>
            <a:xfrm>
              <a:off x="3877264" y="2084404"/>
              <a:ext cx="819688" cy="307777"/>
            </a:xfrm>
            <a:prstGeom prst="rect">
              <a:avLst/>
            </a:prstGeom>
            <a:noFill/>
          </p:spPr>
          <p:txBody>
            <a:bodyPr wrap="square" rtlCol="0">
              <a:spAutoFit/>
            </a:bodyPr>
            <a:lstStyle/>
            <a:p>
              <a:pPr algn="ctr" defTabSz="982688"/>
              <a:r>
                <a:rPr lang="fr-FR" sz="1400" b="1" dirty="0">
                  <a:solidFill>
                    <a:srgbClr val="FF0000"/>
                  </a:solidFill>
                  <a:latin typeface="+mj-lt"/>
                </a:rPr>
                <a:t>1,12</a:t>
              </a:r>
            </a:p>
          </p:txBody>
        </p:sp>
      </p:grpSp>
      <p:grpSp>
        <p:nvGrpSpPr>
          <p:cNvPr id="81" name="Groupe 80">
            <a:extLst>
              <a:ext uri="{FF2B5EF4-FFF2-40B4-BE49-F238E27FC236}">
                <a16:creationId xmlns:a16="http://schemas.microsoft.com/office/drawing/2014/main" id="{236FE51C-8375-4B60-9E84-6E6F4C3B7A01}"/>
              </a:ext>
            </a:extLst>
          </p:cNvPr>
          <p:cNvGrpSpPr/>
          <p:nvPr/>
        </p:nvGrpSpPr>
        <p:grpSpPr>
          <a:xfrm>
            <a:off x="4527641" y="3065292"/>
            <a:ext cx="919472" cy="307777"/>
            <a:chOff x="3877264" y="2084404"/>
            <a:chExt cx="849115" cy="307777"/>
          </a:xfrm>
        </p:grpSpPr>
        <p:cxnSp>
          <p:nvCxnSpPr>
            <p:cNvPr id="82" name="Connecteur droit avec flèche 81">
              <a:extLst>
                <a:ext uri="{FF2B5EF4-FFF2-40B4-BE49-F238E27FC236}">
                  <a16:creationId xmlns:a16="http://schemas.microsoft.com/office/drawing/2014/main" id="{9BB9AF84-BEE5-4730-9001-15B0FBE4EBED}"/>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ZoneTexte 82">
              <a:extLst>
                <a:ext uri="{FF2B5EF4-FFF2-40B4-BE49-F238E27FC236}">
                  <a16:creationId xmlns:a16="http://schemas.microsoft.com/office/drawing/2014/main" id="{C087A27B-959A-4E28-835E-8AC784C5DBA8}"/>
                </a:ext>
              </a:extLst>
            </p:cNvPr>
            <p:cNvSpPr txBox="1"/>
            <p:nvPr/>
          </p:nvSpPr>
          <p:spPr>
            <a:xfrm>
              <a:off x="3877264" y="2084404"/>
              <a:ext cx="819688" cy="307777"/>
            </a:xfrm>
            <a:prstGeom prst="rect">
              <a:avLst/>
            </a:prstGeom>
            <a:noFill/>
          </p:spPr>
          <p:txBody>
            <a:bodyPr wrap="square" rtlCol="0">
              <a:spAutoFit/>
            </a:bodyPr>
            <a:lstStyle/>
            <a:p>
              <a:pPr algn="ctr" defTabSz="982688"/>
              <a:r>
                <a:rPr lang="fr-FR" sz="1400" b="1" dirty="0">
                  <a:solidFill>
                    <a:srgbClr val="FF0000"/>
                  </a:solidFill>
                  <a:latin typeface="+mj-lt"/>
                </a:rPr>
                <a:t>0,66</a:t>
              </a:r>
            </a:p>
          </p:txBody>
        </p:sp>
      </p:grpSp>
      <p:grpSp>
        <p:nvGrpSpPr>
          <p:cNvPr id="84" name="Groupe 83">
            <a:extLst>
              <a:ext uri="{FF2B5EF4-FFF2-40B4-BE49-F238E27FC236}">
                <a16:creationId xmlns:a16="http://schemas.microsoft.com/office/drawing/2014/main" id="{3EF7B83F-1D7F-4FEF-A3EA-F84DB26AF0E4}"/>
              </a:ext>
            </a:extLst>
          </p:cNvPr>
          <p:cNvGrpSpPr/>
          <p:nvPr/>
        </p:nvGrpSpPr>
        <p:grpSpPr>
          <a:xfrm>
            <a:off x="4641877" y="4988710"/>
            <a:ext cx="824145" cy="307777"/>
            <a:chOff x="3877264" y="2084404"/>
            <a:chExt cx="849115" cy="307777"/>
          </a:xfrm>
        </p:grpSpPr>
        <p:cxnSp>
          <p:nvCxnSpPr>
            <p:cNvPr id="85" name="Connecteur droit avec flèche 84">
              <a:extLst>
                <a:ext uri="{FF2B5EF4-FFF2-40B4-BE49-F238E27FC236}">
                  <a16:creationId xmlns:a16="http://schemas.microsoft.com/office/drawing/2014/main" id="{A776CE88-E506-406A-BD45-40DA5408FD62}"/>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ZoneTexte 85">
              <a:extLst>
                <a:ext uri="{FF2B5EF4-FFF2-40B4-BE49-F238E27FC236}">
                  <a16:creationId xmlns:a16="http://schemas.microsoft.com/office/drawing/2014/main" id="{5BA5BDB1-4438-4B18-A809-B12F7813385E}"/>
                </a:ext>
              </a:extLst>
            </p:cNvPr>
            <p:cNvSpPr txBox="1"/>
            <p:nvPr/>
          </p:nvSpPr>
          <p:spPr>
            <a:xfrm>
              <a:off x="3877264" y="2084404"/>
              <a:ext cx="819688" cy="307777"/>
            </a:xfrm>
            <a:prstGeom prst="rect">
              <a:avLst/>
            </a:prstGeom>
            <a:noFill/>
          </p:spPr>
          <p:txBody>
            <a:bodyPr wrap="square" rtlCol="0">
              <a:spAutoFit/>
            </a:bodyPr>
            <a:lstStyle/>
            <a:p>
              <a:pPr algn="ctr" defTabSz="982688"/>
              <a:r>
                <a:rPr lang="fr-FR" sz="1400" b="1" dirty="0">
                  <a:solidFill>
                    <a:srgbClr val="FF0000"/>
                  </a:solidFill>
                  <a:latin typeface="+mj-lt"/>
                </a:rPr>
                <a:t>0,82</a:t>
              </a:r>
            </a:p>
          </p:txBody>
        </p:sp>
      </p:grpSp>
      <p:grpSp>
        <p:nvGrpSpPr>
          <p:cNvPr id="87" name="Groupe 86">
            <a:extLst>
              <a:ext uri="{FF2B5EF4-FFF2-40B4-BE49-F238E27FC236}">
                <a16:creationId xmlns:a16="http://schemas.microsoft.com/office/drawing/2014/main" id="{0F81C420-406B-4285-9E01-09D07B926F26}"/>
              </a:ext>
            </a:extLst>
          </p:cNvPr>
          <p:cNvGrpSpPr/>
          <p:nvPr/>
        </p:nvGrpSpPr>
        <p:grpSpPr>
          <a:xfrm>
            <a:off x="4379932" y="5617466"/>
            <a:ext cx="1338180" cy="307777"/>
            <a:chOff x="3877264" y="2084404"/>
            <a:chExt cx="849115" cy="321790"/>
          </a:xfrm>
        </p:grpSpPr>
        <p:cxnSp>
          <p:nvCxnSpPr>
            <p:cNvPr id="88" name="Connecteur droit avec flèche 87">
              <a:extLst>
                <a:ext uri="{FF2B5EF4-FFF2-40B4-BE49-F238E27FC236}">
                  <a16:creationId xmlns:a16="http://schemas.microsoft.com/office/drawing/2014/main" id="{3189D836-2FA7-4168-B745-333CE76BAE44}"/>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ZoneTexte 88">
              <a:extLst>
                <a:ext uri="{FF2B5EF4-FFF2-40B4-BE49-F238E27FC236}">
                  <a16:creationId xmlns:a16="http://schemas.microsoft.com/office/drawing/2014/main" id="{60A7147A-847C-4EAA-BD56-E972B85B8B9F}"/>
                </a:ext>
              </a:extLst>
            </p:cNvPr>
            <p:cNvSpPr txBox="1"/>
            <p:nvPr/>
          </p:nvSpPr>
          <p:spPr>
            <a:xfrm>
              <a:off x="3877264" y="2084404"/>
              <a:ext cx="819688" cy="321790"/>
            </a:xfrm>
            <a:prstGeom prst="rect">
              <a:avLst/>
            </a:prstGeom>
            <a:noFill/>
          </p:spPr>
          <p:txBody>
            <a:bodyPr wrap="square" rtlCol="0">
              <a:spAutoFit/>
            </a:bodyPr>
            <a:lstStyle/>
            <a:p>
              <a:pPr algn="ctr" defTabSz="982688"/>
              <a:r>
                <a:rPr lang="fr-FR" sz="1400" b="1" dirty="0">
                  <a:solidFill>
                    <a:srgbClr val="FF0000"/>
                  </a:solidFill>
                  <a:latin typeface="+mj-lt"/>
                </a:rPr>
                <a:t>1,07</a:t>
              </a:r>
            </a:p>
          </p:txBody>
        </p:sp>
      </p:grpSp>
      <p:grpSp>
        <p:nvGrpSpPr>
          <p:cNvPr id="94" name="Groupe 93">
            <a:extLst>
              <a:ext uri="{FF2B5EF4-FFF2-40B4-BE49-F238E27FC236}">
                <a16:creationId xmlns:a16="http://schemas.microsoft.com/office/drawing/2014/main" id="{45216422-7213-4DA1-97DC-3CBA22D26506}"/>
              </a:ext>
            </a:extLst>
          </p:cNvPr>
          <p:cNvGrpSpPr/>
          <p:nvPr/>
        </p:nvGrpSpPr>
        <p:grpSpPr>
          <a:xfrm>
            <a:off x="4473362" y="6284923"/>
            <a:ext cx="1202863" cy="307777"/>
            <a:chOff x="3877264" y="2084404"/>
            <a:chExt cx="849115" cy="307777"/>
          </a:xfrm>
        </p:grpSpPr>
        <p:cxnSp>
          <p:nvCxnSpPr>
            <p:cNvPr id="95" name="Connecteur droit avec flèche 94">
              <a:extLst>
                <a:ext uri="{FF2B5EF4-FFF2-40B4-BE49-F238E27FC236}">
                  <a16:creationId xmlns:a16="http://schemas.microsoft.com/office/drawing/2014/main" id="{FE9F02C7-4086-4F67-8780-C1D16FBD1F8A}"/>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6" name="ZoneTexte 95">
              <a:extLst>
                <a:ext uri="{FF2B5EF4-FFF2-40B4-BE49-F238E27FC236}">
                  <a16:creationId xmlns:a16="http://schemas.microsoft.com/office/drawing/2014/main" id="{CB82302D-C278-4994-BE43-83BC84D6A65E}"/>
                </a:ext>
              </a:extLst>
            </p:cNvPr>
            <p:cNvSpPr txBox="1"/>
            <p:nvPr/>
          </p:nvSpPr>
          <p:spPr>
            <a:xfrm>
              <a:off x="3877264" y="2084404"/>
              <a:ext cx="819688" cy="307777"/>
            </a:xfrm>
            <a:prstGeom prst="rect">
              <a:avLst/>
            </a:prstGeom>
            <a:noFill/>
          </p:spPr>
          <p:txBody>
            <a:bodyPr wrap="square" rtlCol="0">
              <a:spAutoFit/>
            </a:bodyPr>
            <a:lstStyle/>
            <a:p>
              <a:pPr algn="ctr" defTabSz="982688"/>
              <a:r>
                <a:rPr lang="fr-FR" sz="1400" b="1" dirty="0">
                  <a:solidFill>
                    <a:srgbClr val="FF0000"/>
                  </a:solidFill>
                  <a:latin typeface="+mj-lt"/>
                </a:rPr>
                <a:t>1,07</a:t>
              </a:r>
            </a:p>
          </p:txBody>
        </p:sp>
      </p:grpSp>
    </p:spTree>
    <p:extLst>
      <p:ext uri="{BB962C8B-B14F-4D97-AF65-F5344CB8AC3E}">
        <p14:creationId xmlns:p14="http://schemas.microsoft.com/office/powerpoint/2010/main" val="12861664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CD82D21-9428-B285-4737-5A798773E927}"/>
              </a:ext>
            </a:extLst>
          </p:cNvPr>
          <p:cNvPicPr>
            <a:picLocks noChangeAspect="1"/>
          </p:cNvPicPr>
          <p:nvPr/>
        </p:nvPicPr>
        <p:blipFill>
          <a:blip r:embed="rId2"/>
          <a:stretch>
            <a:fillRect/>
          </a:stretch>
        </p:blipFill>
        <p:spPr>
          <a:xfrm>
            <a:off x="2448721" y="1687028"/>
            <a:ext cx="3601669" cy="5336070"/>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9089859" cy="526576"/>
          </a:xfrm>
        </p:spPr>
        <p:txBody>
          <a:bodyPr/>
          <a:lstStyle/>
          <a:p>
            <a:r>
              <a:rPr lang="fr-FR">
                <a:solidFill>
                  <a:srgbClr val="00B0F0"/>
                </a:solidFill>
              </a:rPr>
              <a:t>Stratégie numérique </a:t>
            </a:r>
            <a:r>
              <a:rPr lang="fr-FR"/>
              <a:t>| </a:t>
            </a:r>
            <a:r>
              <a:rPr lang="fr-FR" sz="1600">
                <a:solidFill>
                  <a:srgbClr val="545457"/>
                </a:solidFill>
                <a:latin typeface="+mj-lt"/>
              </a:rPr>
              <a:t>La maturité des entreprises sur le numérique va croissante en fonction de leur taille</a:t>
            </a:r>
            <a:endParaRPr lang="fr-FR">
              <a:highlight>
                <a:srgbClr val="FFFF00"/>
              </a:highlight>
            </a:endParaRP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56</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217468" y="2821240"/>
            <a:ext cx="3215883" cy="3293209"/>
          </a:xfrm>
          <a:prstGeom prst="rect">
            <a:avLst/>
          </a:prstGeom>
          <a:noFill/>
        </p:spPr>
        <p:txBody>
          <a:bodyPr wrap="square" rtlCol="0">
            <a:spAutoFit/>
          </a:bodyPr>
          <a:lstStyle/>
          <a:p>
            <a:pPr defTabSz="982688"/>
            <a:r>
              <a:rPr lang="fr-FR" sz="1600">
                <a:solidFill>
                  <a:srgbClr val="545457"/>
                </a:solidFill>
                <a:latin typeface="+mj-lt"/>
              </a:rPr>
              <a:t>Les enjeux sur les dimensions Stratégie numérique sont plus élevés pour les grandes entreprises (effectifs &gt; 100)</a:t>
            </a:r>
          </a:p>
          <a:p>
            <a:pPr defTabSz="982688"/>
            <a:endParaRPr lang="fr-FR" sz="1600">
              <a:solidFill>
                <a:srgbClr val="545457"/>
              </a:solidFill>
              <a:latin typeface="+mj-lt"/>
            </a:endParaRPr>
          </a:p>
          <a:p>
            <a:pPr defTabSz="982688"/>
            <a:r>
              <a:rPr lang="fr-FR" sz="1600">
                <a:solidFill>
                  <a:srgbClr val="545457"/>
                </a:solidFill>
                <a:latin typeface="+mj-lt"/>
              </a:rPr>
              <a:t>La maturité des entreprises sur le numérique va croissante en fonction de leur taille</a:t>
            </a:r>
          </a:p>
          <a:p>
            <a:pPr defTabSz="982688"/>
            <a:r>
              <a:rPr lang="fr-FR" sz="1600">
                <a:solidFill>
                  <a:srgbClr val="545457"/>
                </a:solidFill>
                <a:latin typeface="+mj-lt"/>
              </a:rPr>
              <a:t>Les plus petites entreprises étant souvent contraintes de sous-traiter cette partie et ne pouvant acquérir les compétences digitales en internes</a:t>
            </a: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457476" y="3991247"/>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3"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8" cstate="email">
              <a:alphaModFix/>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282782" y="1263759"/>
            <a:ext cx="7308266" cy="461665"/>
          </a:xfrm>
          <a:prstGeom prst="rect">
            <a:avLst/>
          </a:prstGeom>
          <a:noFill/>
        </p:spPr>
        <p:txBody>
          <a:bodyPr wrap="square" rtlCol="0">
            <a:spAutoFit/>
          </a:bodyPr>
          <a:lstStyle/>
          <a:p>
            <a:r>
              <a:rPr lang="fr-FR" sz="1200" b="1"/>
              <a:t>Notes enjeu-maturité (moyenne par dimensions de l’axe Stratégie numérique et par taille d’entreprise)</a:t>
            </a:r>
          </a:p>
          <a:p>
            <a:r>
              <a:rPr lang="fr-FR" sz="1200" b="1"/>
              <a:t>Note maturité de 1 (faible) à 4 (fort)</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377783" y="1481380"/>
            <a:ext cx="6839685"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F520960E-A350-4C17-8A0B-47BE204375B1}"/>
              </a:ext>
            </a:extLst>
          </p:cNvPr>
          <p:cNvSpPr txBox="1"/>
          <p:nvPr/>
        </p:nvSpPr>
        <p:spPr>
          <a:xfrm rot="16200000">
            <a:off x="-2126411" y="4209534"/>
            <a:ext cx="5006949" cy="338554"/>
          </a:xfrm>
          <a:prstGeom prst="rect">
            <a:avLst/>
          </a:prstGeom>
          <a:solidFill>
            <a:schemeClr val="bg1">
              <a:lumMod val="95000"/>
            </a:schemeClr>
          </a:solidFill>
          <a:ln>
            <a:solidFill>
              <a:schemeClr val="tx1"/>
            </a:solidFill>
          </a:ln>
        </p:spPr>
        <p:txBody>
          <a:bodyPr wrap="square" rtlCol="0">
            <a:spAutoFit/>
          </a:bodyPr>
          <a:lstStyle/>
          <a:p>
            <a:pPr algn="ctr" defTabSz="982688"/>
            <a:r>
              <a:rPr lang="fr-FR" sz="1600">
                <a:solidFill>
                  <a:srgbClr val="545457"/>
                </a:solidFill>
                <a:latin typeface="+mj-lt"/>
              </a:rPr>
              <a:t>maturité</a:t>
            </a:r>
          </a:p>
        </p:txBody>
      </p:sp>
      <p:grpSp>
        <p:nvGrpSpPr>
          <p:cNvPr id="43" name="Groupe 42">
            <a:extLst>
              <a:ext uri="{FF2B5EF4-FFF2-40B4-BE49-F238E27FC236}">
                <a16:creationId xmlns:a16="http://schemas.microsoft.com/office/drawing/2014/main" id="{69E555AA-8398-4328-B245-210197C11820}"/>
              </a:ext>
            </a:extLst>
          </p:cNvPr>
          <p:cNvGrpSpPr/>
          <p:nvPr/>
        </p:nvGrpSpPr>
        <p:grpSpPr>
          <a:xfrm>
            <a:off x="717929" y="1875336"/>
            <a:ext cx="1560575" cy="5057224"/>
            <a:chOff x="339477" y="2198463"/>
            <a:chExt cx="1560575" cy="5008705"/>
          </a:xfrm>
        </p:grpSpPr>
        <p:sp>
          <p:nvSpPr>
            <p:cNvPr id="44" name="Pentagon 17">
              <a:extLst>
                <a:ext uri="{FF2B5EF4-FFF2-40B4-BE49-F238E27FC236}">
                  <a16:creationId xmlns:a16="http://schemas.microsoft.com/office/drawing/2014/main" id="{217C9366-7A77-4F07-BB31-4713D6559EF2}"/>
                </a:ext>
              </a:extLst>
            </p:cNvPr>
            <p:cNvSpPr/>
            <p:nvPr/>
          </p:nvSpPr>
          <p:spPr>
            <a:xfrm>
              <a:off x="339477" y="2198463"/>
              <a:ext cx="1560575" cy="68460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Compétences et RH au service du numérique</a:t>
              </a:r>
            </a:p>
          </p:txBody>
        </p:sp>
        <p:sp>
          <p:nvSpPr>
            <p:cNvPr id="45" name="Pentagon 17">
              <a:extLst>
                <a:ext uri="{FF2B5EF4-FFF2-40B4-BE49-F238E27FC236}">
                  <a16:creationId xmlns:a16="http://schemas.microsoft.com/office/drawing/2014/main" id="{222A0156-58DF-4A33-B242-AACB7EBB5D9F}"/>
                </a:ext>
              </a:extLst>
            </p:cNvPr>
            <p:cNvSpPr/>
            <p:nvPr/>
          </p:nvSpPr>
          <p:spPr>
            <a:xfrm>
              <a:off x="339477" y="5089644"/>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Outils et dispositifs techniques</a:t>
              </a:r>
            </a:p>
          </p:txBody>
        </p:sp>
        <p:sp>
          <p:nvSpPr>
            <p:cNvPr id="46" name="Pentagon 17">
              <a:extLst>
                <a:ext uri="{FF2B5EF4-FFF2-40B4-BE49-F238E27FC236}">
                  <a16:creationId xmlns:a16="http://schemas.microsoft.com/office/drawing/2014/main" id="{B73A22E3-98E1-4B64-9B8F-DC24DB8C9860}"/>
                </a:ext>
              </a:extLst>
            </p:cNvPr>
            <p:cNvSpPr/>
            <p:nvPr/>
          </p:nvSpPr>
          <p:spPr>
            <a:xfrm>
              <a:off x="339477" y="2921259"/>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Culture et management adaptés au numérique</a:t>
              </a:r>
            </a:p>
          </p:txBody>
        </p:sp>
        <p:sp>
          <p:nvSpPr>
            <p:cNvPr id="47" name="Pentagon 17">
              <a:extLst>
                <a:ext uri="{FF2B5EF4-FFF2-40B4-BE49-F238E27FC236}">
                  <a16:creationId xmlns:a16="http://schemas.microsoft.com/office/drawing/2014/main" id="{49CA1335-BEC2-4E2C-BD26-5198A108CD62}"/>
                </a:ext>
              </a:extLst>
            </p:cNvPr>
            <p:cNvSpPr/>
            <p:nvPr/>
          </p:nvSpPr>
          <p:spPr>
            <a:xfrm>
              <a:off x="339477" y="3644054"/>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Gestion de la donnée</a:t>
              </a:r>
            </a:p>
          </p:txBody>
        </p:sp>
        <p:sp>
          <p:nvSpPr>
            <p:cNvPr id="76" name="Pentagon 17">
              <a:extLst>
                <a:ext uri="{FF2B5EF4-FFF2-40B4-BE49-F238E27FC236}">
                  <a16:creationId xmlns:a16="http://schemas.microsoft.com/office/drawing/2014/main" id="{69E3CC83-612F-4DA8-B6BC-5886311F259F}"/>
                </a:ext>
              </a:extLst>
            </p:cNvPr>
            <p:cNvSpPr/>
            <p:nvPr/>
          </p:nvSpPr>
          <p:spPr>
            <a:xfrm>
              <a:off x="339477" y="4366849"/>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Marketing digital</a:t>
              </a:r>
            </a:p>
          </p:txBody>
        </p:sp>
        <p:sp>
          <p:nvSpPr>
            <p:cNvPr id="77" name="Pentagon 17">
              <a:extLst>
                <a:ext uri="{FF2B5EF4-FFF2-40B4-BE49-F238E27FC236}">
                  <a16:creationId xmlns:a16="http://schemas.microsoft.com/office/drawing/2014/main" id="{9891775A-CE7B-48E6-8882-D1A345FFD86B}"/>
                </a:ext>
              </a:extLst>
            </p:cNvPr>
            <p:cNvSpPr/>
            <p:nvPr/>
          </p:nvSpPr>
          <p:spPr>
            <a:xfrm>
              <a:off x="339477" y="5793795"/>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Pilotage des projets numériques</a:t>
              </a:r>
            </a:p>
          </p:txBody>
        </p:sp>
        <p:sp>
          <p:nvSpPr>
            <p:cNvPr id="78" name="Pentagon 17">
              <a:extLst>
                <a:ext uri="{FF2B5EF4-FFF2-40B4-BE49-F238E27FC236}">
                  <a16:creationId xmlns:a16="http://schemas.microsoft.com/office/drawing/2014/main" id="{023F66D1-B6A7-44DE-A1D0-BBDFF0B07341}"/>
                </a:ext>
              </a:extLst>
            </p:cNvPr>
            <p:cNvSpPr/>
            <p:nvPr/>
          </p:nvSpPr>
          <p:spPr>
            <a:xfrm>
              <a:off x="339477" y="6522563"/>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Stratégie numérique</a:t>
              </a:r>
            </a:p>
          </p:txBody>
        </p:sp>
      </p:grpSp>
      <p:grpSp>
        <p:nvGrpSpPr>
          <p:cNvPr id="87" name="Groupe 86">
            <a:extLst>
              <a:ext uri="{FF2B5EF4-FFF2-40B4-BE49-F238E27FC236}">
                <a16:creationId xmlns:a16="http://schemas.microsoft.com/office/drawing/2014/main" id="{D4047176-DF54-4239-926B-8E95DB8F9A73}"/>
              </a:ext>
            </a:extLst>
          </p:cNvPr>
          <p:cNvGrpSpPr/>
          <p:nvPr/>
        </p:nvGrpSpPr>
        <p:grpSpPr>
          <a:xfrm>
            <a:off x="9986816" y="778704"/>
            <a:ext cx="540439" cy="490570"/>
            <a:chOff x="5525246" y="5927653"/>
            <a:chExt cx="792000" cy="731586"/>
          </a:xfrm>
        </p:grpSpPr>
        <p:sp>
          <p:nvSpPr>
            <p:cNvPr id="88" name="Rectangle 87">
              <a:extLst>
                <a:ext uri="{FF2B5EF4-FFF2-40B4-BE49-F238E27FC236}">
                  <a16:creationId xmlns:a16="http://schemas.microsoft.com/office/drawing/2014/main" id="{33759D0C-4CB5-44AB-9D91-16F316F994D1}"/>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89" name="Image 88">
              <a:extLst>
                <a:ext uri="{FF2B5EF4-FFF2-40B4-BE49-F238E27FC236}">
                  <a16:creationId xmlns:a16="http://schemas.microsoft.com/office/drawing/2014/main" id="{B80289DA-5A16-4C26-98CC-596C1B76685F}"/>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sp>
        <p:nvSpPr>
          <p:cNvPr id="70" name="ZoneTexte 69">
            <a:extLst>
              <a:ext uri="{FF2B5EF4-FFF2-40B4-BE49-F238E27FC236}">
                <a16:creationId xmlns:a16="http://schemas.microsoft.com/office/drawing/2014/main" id="{9782356B-7047-46CC-8BD4-AF28C3D9D7DB}"/>
              </a:ext>
            </a:extLst>
          </p:cNvPr>
          <p:cNvSpPr txBox="1"/>
          <p:nvPr/>
        </p:nvSpPr>
        <p:spPr>
          <a:xfrm>
            <a:off x="5494207" y="1538962"/>
            <a:ext cx="755181" cy="276999"/>
          </a:xfrm>
          <a:prstGeom prst="rect">
            <a:avLst/>
          </a:prstGeom>
          <a:noFill/>
          <a:ln>
            <a:noFill/>
          </a:ln>
        </p:spPr>
        <p:txBody>
          <a:bodyPr wrap="square" rtlCol="0">
            <a:spAutoFit/>
          </a:bodyPr>
          <a:lstStyle/>
          <a:p>
            <a:pPr algn="ctr" defTabSz="982688"/>
            <a:r>
              <a:rPr lang="fr-FR" sz="1200" u="sng">
                <a:solidFill>
                  <a:srgbClr val="545457"/>
                </a:solidFill>
                <a:latin typeface="+mj-lt"/>
              </a:rPr>
              <a:t>Enjeu</a:t>
            </a:r>
          </a:p>
        </p:txBody>
      </p:sp>
      <p:pic>
        <p:nvPicPr>
          <p:cNvPr id="118" name="Image 117">
            <a:extLst>
              <a:ext uri="{FF2B5EF4-FFF2-40B4-BE49-F238E27FC236}">
                <a16:creationId xmlns:a16="http://schemas.microsoft.com/office/drawing/2014/main" id="{9AD36FE5-31B6-41C1-A549-6D8B7B02BACA}"/>
              </a:ext>
            </a:extLst>
          </p:cNvPr>
          <p:cNvPicPr>
            <a:picLocks noChangeAspect="1"/>
          </p:cNvPicPr>
          <p:nvPr/>
        </p:nvPicPr>
        <p:blipFill>
          <a:blip r:embed="rId10"/>
          <a:stretch>
            <a:fillRect/>
          </a:stretch>
        </p:blipFill>
        <p:spPr>
          <a:xfrm>
            <a:off x="7208067" y="1552712"/>
            <a:ext cx="3028950" cy="209550"/>
          </a:xfrm>
          <a:prstGeom prst="rect">
            <a:avLst/>
          </a:prstGeom>
        </p:spPr>
      </p:pic>
      <p:pic>
        <p:nvPicPr>
          <p:cNvPr id="11" name="Image 10">
            <a:extLst>
              <a:ext uri="{FF2B5EF4-FFF2-40B4-BE49-F238E27FC236}">
                <a16:creationId xmlns:a16="http://schemas.microsoft.com/office/drawing/2014/main" id="{A8802999-A61C-CDBE-851E-DBB5DD025855}"/>
              </a:ext>
            </a:extLst>
          </p:cNvPr>
          <p:cNvPicPr>
            <a:picLocks noChangeAspect="1"/>
          </p:cNvPicPr>
          <p:nvPr/>
        </p:nvPicPr>
        <p:blipFill>
          <a:blip r:embed="rId11"/>
          <a:stretch>
            <a:fillRect/>
          </a:stretch>
        </p:blipFill>
        <p:spPr>
          <a:xfrm>
            <a:off x="5657294" y="1822674"/>
            <a:ext cx="393097" cy="658437"/>
          </a:xfrm>
          <a:prstGeom prst="rect">
            <a:avLst/>
          </a:prstGeom>
        </p:spPr>
      </p:pic>
      <p:pic>
        <p:nvPicPr>
          <p:cNvPr id="13" name="Image 12">
            <a:extLst>
              <a:ext uri="{FF2B5EF4-FFF2-40B4-BE49-F238E27FC236}">
                <a16:creationId xmlns:a16="http://schemas.microsoft.com/office/drawing/2014/main" id="{9047633D-2F32-D7D0-6120-CB708CE3E02F}"/>
              </a:ext>
            </a:extLst>
          </p:cNvPr>
          <p:cNvPicPr>
            <a:picLocks noChangeAspect="1"/>
          </p:cNvPicPr>
          <p:nvPr/>
        </p:nvPicPr>
        <p:blipFill>
          <a:blip r:embed="rId12"/>
          <a:stretch>
            <a:fillRect/>
          </a:stretch>
        </p:blipFill>
        <p:spPr>
          <a:xfrm>
            <a:off x="5743626" y="2549790"/>
            <a:ext cx="308680" cy="667148"/>
          </a:xfrm>
          <a:prstGeom prst="rect">
            <a:avLst/>
          </a:prstGeom>
        </p:spPr>
      </p:pic>
      <p:pic>
        <p:nvPicPr>
          <p:cNvPr id="15" name="Image 14">
            <a:extLst>
              <a:ext uri="{FF2B5EF4-FFF2-40B4-BE49-F238E27FC236}">
                <a16:creationId xmlns:a16="http://schemas.microsoft.com/office/drawing/2014/main" id="{9CAFA5DE-E2D5-264E-8613-23B481CE5287}"/>
              </a:ext>
            </a:extLst>
          </p:cNvPr>
          <p:cNvPicPr>
            <a:picLocks noChangeAspect="1"/>
          </p:cNvPicPr>
          <p:nvPr/>
        </p:nvPicPr>
        <p:blipFill>
          <a:blip r:embed="rId13"/>
          <a:stretch>
            <a:fillRect/>
          </a:stretch>
        </p:blipFill>
        <p:spPr>
          <a:xfrm>
            <a:off x="5761586" y="3319939"/>
            <a:ext cx="304505" cy="626923"/>
          </a:xfrm>
          <a:prstGeom prst="rect">
            <a:avLst/>
          </a:prstGeom>
        </p:spPr>
      </p:pic>
      <p:pic>
        <p:nvPicPr>
          <p:cNvPr id="17" name="Image 16">
            <a:extLst>
              <a:ext uri="{FF2B5EF4-FFF2-40B4-BE49-F238E27FC236}">
                <a16:creationId xmlns:a16="http://schemas.microsoft.com/office/drawing/2014/main" id="{433A470F-D724-638E-11CE-878F7D73BEBE}"/>
              </a:ext>
            </a:extLst>
          </p:cNvPr>
          <p:cNvPicPr>
            <a:picLocks noChangeAspect="1"/>
          </p:cNvPicPr>
          <p:nvPr/>
        </p:nvPicPr>
        <p:blipFill>
          <a:blip r:embed="rId14"/>
          <a:stretch>
            <a:fillRect/>
          </a:stretch>
        </p:blipFill>
        <p:spPr>
          <a:xfrm>
            <a:off x="5758305" y="4026167"/>
            <a:ext cx="317756" cy="626923"/>
          </a:xfrm>
          <a:prstGeom prst="rect">
            <a:avLst/>
          </a:prstGeom>
        </p:spPr>
      </p:pic>
      <p:pic>
        <p:nvPicPr>
          <p:cNvPr id="21" name="Image 20">
            <a:extLst>
              <a:ext uri="{FF2B5EF4-FFF2-40B4-BE49-F238E27FC236}">
                <a16:creationId xmlns:a16="http://schemas.microsoft.com/office/drawing/2014/main" id="{9A1BA50B-DC34-D795-727D-574B918EB121}"/>
              </a:ext>
            </a:extLst>
          </p:cNvPr>
          <p:cNvPicPr>
            <a:picLocks noChangeAspect="1"/>
          </p:cNvPicPr>
          <p:nvPr/>
        </p:nvPicPr>
        <p:blipFill>
          <a:blip r:embed="rId15"/>
          <a:stretch>
            <a:fillRect/>
          </a:stretch>
        </p:blipFill>
        <p:spPr>
          <a:xfrm>
            <a:off x="5768795" y="4779576"/>
            <a:ext cx="297296" cy="629567"/>
          </a:xfrm>
          <a:prstGeom prst="rect">
            <a:avLst/>
          </a:prstGeom>
        </p:spPr>
      </p:pic>
      <p:pic>
        <p:nvPicPr>
          <p:cNvPr id="23" name="Image 22">
            <a:extLst>
              <a:ext uri="{FF2B5EF4-FFF2-40B4-BE49-F238E27FC236}">
                <a16:creationId xmlns:a16="http://schemas.microsoft.com/office/drawing/2014/main" id="{256449B7-DF5A-97E4-6220-DC248F460E5D}"/>
              </a:ext>
            </a:extLst>
          </p:cNvPr>
          <p:cNvPicPr>
            <a:picLocks noChangeAspect="1"/>
          </p:cNvPicPr>
          <p:nvPr/>
        </p:nvPicPr>
        <p:blipFill>
          <a:blip r:embed="rId16"/>
          <a:stretch>
            <a:fillRect/>
          </a:stretch>
        </p:blipFill>
        <p:spPr>
          <a:xfrm>
            <a:off x="5826964" y="5496428"/>
            <a:ext cx="232219" cy="622348"/>
          </a:xfrm>
          <a:prstGeom prst="rect">
            <a:avLst/>
          </a:prstGeom>
        </p:spPr>
      </p:pic>
      <p:pic>
        <p:nvPicPr>
          <p:cNvPr id="25" name="Image 24">
            <a:extLst>
              <a:ext uri="{FF2B5EF4-FFF2-40B4-BE49-F238E27FC236}">
                <a16:creationId xmlns:a16="http://schemas.microsoft.com/office/drawing/2014/main" id="{8F7717AF-D404-7E08-ECEC-8B2CECFC8187}"/>
              </a:ext>
            </a:extLst>
          </p:cNvPr>
          <p:cNvPicPr>
            <a:picLocks noChangeAspect="1"/>
          </p:cNvPicPr>
          <p:nvPr/>
        </p:nvPicPr>
        <p:blipFill>
          <a:blip r:embed="rId17"/>
          <a:stretch>
            <a:fillRect/>
          </a:stretch>
        </p:blipFill>
        <p:spPr>
          <a:xfrm>
            <a:off x="5731990" y="6243672"/>
            <a:ext cx="383755" cy="431725"/>
          </a:xfrm>
          <a:prstGeom prst="rect">
            <a:avLst/>
          </a:prstGeom>
        </p:spPr>
      </p:pic>
    </p:spTree>
    <p:extLst>
      <p:ext uri="{BB962C8B-B14F-4D97-AF65-F5344CB8AC3E}">
        <p14:creationId xmlns:p14="http://schemas.microsoft.com/office/powerpoint/2010/main" val="28671292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16C0D50-EF71-77FE-DACA-615076E545C7}"/>
              </a:ext>
            </a:extLst>
          </p:cNvPr>
          <p:cNvPicPr>
            <a:picLocks noChangeAspect="1"/>
          </p:cNvPicPr>
          <p:nvPr/>
        </p:nvPicPr>
        <p:blipFill>
          <a:blip r:embed="rId2"/>
          <a:stretch>
            <a:fillRect/>
          </a:stretch>
        </p:blipFill>
        <p:spPr>
          <a:xfrm>
            <a:off x="2086684" y="2052590"/>
            <a:ext cx="4307766" cy="4872407"/>
          </a:xfrm>
          <a:prstGeom prst="rect">
            <a:avLst/>
          </a:prstGeom>
        </p:spPr>
      </p:pic>
      <p:pic>
        <p:nvPicPr>
          <p:cNvPr id="31" name="Image 30">
            <a:extLst>
              <a:ext uri="{FF2B5EF4-FFF2-40B4-BE49-F238E27FC236}">
                <a16:creationId xmlns:a16="http://schemas.microsoft.com/office/drawing/2014/main" id="{8C3A472D-71C9-4C14-A83A-93040E43ECAF}"/>
              </a:ext>
            </a:extLst>
          </p:cNvPr>
          <p:cNvPicPr>
            <a:picLocks noChangeAspect="1"/>
          </p:cNvPicPr>
          <p:nvPr/>
        </p:nvPicPr>
        <p:blipFill rotWithShape="1">
          <a:blip r:embed="rId3"/>
          <a:srcRect t="50000"/>
          <a:stretch/>
        </p:blipFill>
        <p:spPr>
          <a:xfrm>
            <a:off x="8222146" y="1138184"/>
            <a:ext cx="2455666" cy="1096976"/>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Stratégie numérique</a:t>
            </a:r>
            <a:r>
              <a:rPr lang="fr-FR"/>
              <a:t>| 3 secteurs ressortent avec plus d’enjeux sur le volet numérique</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57</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073992" y="3474005"/>
            <a:ext cx="3215883" cy="1323439"/>
          </a:xfrm>
          <a:prstGeom prst="rect">
            <a:avLst/>
          </a:prstGeom>
          <a:noFill/>
        </p:spPr>
        <p:txBody>
          <a:bodyPr wrap="square" lIns="91440" tIns="45720" rIns="91440" bIns="45720" rtlCol="0" anchor="t">
            <a:spAutoFit/>
          </a:bodyPr>
          <a:lstStyle/>
          <a:p>
            <a:pPr defTabSz="982688"/>
            <a:r>
              <a:rPr lang="fr-FR" sz="1600" dirty="0">
                <a:solidFill>
                  <a:srgbClr val="545457"/>
                </a:solidFill>
                <a:latin typeface="+mj-lt"/>
              </a:rPr>
              <a:t>Les secteurs avec les plus forts enjeux sont :</a:t>
            </a:r>
          </a:p>
          <a:p>
            <a:pPr marL="285750" indent="-285750" defTabSz="982688">
              <a:buFontTx/>
              <a:buChar char="-"/>
            </a:pPr>
            <a:r>
              <a:rPr lang="fr-FR" sz="1600" dirty="0">
                <a:solidFill>
                  <a:srgbClr val="545457"/>
                </a:solidFill>
                <a:latin typeface="+mj-lt"/>
              </a:rPr>
              <a:t>Aéronautique – Espace-Défense</a:t>
            </a:r>
          </a:p>
          <a:p>
            <a:pPr marL="285750" indent="-285750" defTabSz="982688">
              <a:buFontTx/>
              <a:buChar char="-"/>
            </a:pPr>
            <a:r>
              <a:rPr lang="fr-FR" sz="1600" dirty="0">
                <a:solidFill>
                  <a:srgbClr val="545457"/>
                </a:solidFill>
                <a:latin typeface="+mj-lt"/>
              </a:rPr>
              <a:t>Construction</a:t>
            </a:r>
          </a:p>
          <a:p>
            <a:pPr marL="285750" indent="-285750" defTabSz="982688">
              <a:buFontTx/>
              <a:buChar char="-"/>
            </a:pPr>
            <a:r>
              <a:rPr lang="fr-FR" sz="1600" dirty="0">
                <a:solidFill>
                  <a:srgbClr val="545457"/>
                </a:solidFill>
                <a:latin typeface="+mj-lt"/>
              </a:rPr>
              <a:t>Cuir, luxe textile</a:t>
            </a: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199251" y="4226623"/>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4"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8" cstate="email">
              <a:alphaModFix/>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282782" y="1406259"/>
            <a:ext cx="7308266" cy="646331"/>
          </a:xfrm>
          <a:prstGeom prst="rect">
            <a:avLst/>
          </a:prstGeom>
          <a:noFill/>
        </p:spPr>
        <p:txBody>
          <a:bodyPr wrap="square" rtlCol="0">
            <a:spAutoFit/>
          </a:bodyPr>
          <a:lstStyle/>
          <a:p>
            <a:r>
              <a:rPr lang="fr-FR" sz="1200" b="1"/>
              <a:t>Notes enjeu (moyenne par sous-dimension de l’axe Stratégie numérique) et par secteur</a:t>
            </a:r>
          </a:p>
          <a:p>
            <a:r>
              <a:rPr lang="fr-FR" sz="1200" b="1"/>
              <a:t>Note enjeu de 1 (faible) à 4 (fort)</a:t>
            </a:r>
          </a:p>
          <a:p>
            <a:r>
              <a:rPr lang="fr-FR" sz="1200" b="1"/>
              <a:t>Analyse faite sur les 10 secteurs les plus représentés</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377783" y="1623881"/>
            <a:ext cx="6144486"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9C515E8A-AA73-4419-9C53-81288BDAAC48}"/>
              </a:ext>
            </a:extLst>
          </p:cNvPr>
          <p:cNvPicPr>
            <a:picLocks noChangeAspect="1"/>
          </p:cNvPicPr>
          <p:nvPr/>
        </p:nvPicPr>
        <p:blipFill rotWithShape="1">
          <a:blip r:embed="rId3"/>
          <a:srcRect b="50000"/>
          <a:stretch/>
        </p:blipFill>
        <p:spPr>
          <a:xfrm>
            <a:off x="5813858" y="1124986"/>
            <a:ext cx="2455666" cy="1096976"/>
          </a:xfrm>
          <a:prstGeom prst="rect">
            <a:avLst/>
          </a:prstGeom>
        </p:spPr>
      </p:pic>
      <p:grpSp>
        <p:nvGrpSpPr>
          <p:cNvPr id="35" name="Groupe 34">
            <a:extLst>
              <a:ext uri="{FF2B5EF4-FFF2-40B4-BE49-F238E27FC236}">
                <a16:creationId xmlns:a16="http://schemas.microsoft.com/office/drawing/2014/main" id="{DB2A0A90-A42B-480D-A136-335070B26439}"/>
              </a:ext>
            </a:extLst>
          </p:cNvPr>
          <p:cNvGrpSpPr/>
          <p:nvPr/>
        </p:nvGrpSpPr>
        <p:grpSpPr>
          <a:xfrm>
            <a:off x="436882" y="2221962"/>
            <a:ext cx="1560575" cy="4541226"/>
            <a:chOff x="339477" y="2198463"/>
            <a:chExt cx="1560575" cy="5008705"/>
          </a:xfrm>
        </p:grpSpPr>
        <p:sp>
          <p:nvSpPr>
            <p:cNvPr id="36" name="Pentagon 17">
              <a:extLst>
                <a:ext uri="{FF2B5EF4-FFF2-40B4-BE49-F238E27FC236}">
                  <a16:creationId xmlns:a16="http://schemas.microsoft.com/office/drawing/2014/main" id="{249804A1-F2CC-4D88-8738-75FCFC1C3E7B}"/>
                </a:ext>
              </a:extLst>
            </p:cNvPr>
            <p:cNvSpPr/>
            <p:nvPr/>
          </p:nvSpPr>
          <p:spPr>
            <a:xfrm>
              <a:off x="339477" y="2198463"/>
              <a:ext cx="1560575" cy="68460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Compétences et RH au service du numérique</a:t>
              </a:r>
            </a:p>
          </p:txBody>
        </p:sp>
        <p:sp>
          <p:nvSpPr>
            <p:cNvPr id="37" name="Pentagon 17">
              <a:extLst>
                <a:ext uri="{FF2B5EF4-FFF2-40B4-BE49-F238E27FC236}">
                  <a16:creationId xmlns:a16="http://schemas.microsoft.com/office/drawing/2014/main" id="{357319A1-1EC2-44A8-960C-D92EBE9FE84A}"/>
                </a:ext>
              </a:extLst>
            </p:cNvPr>
            <p:cNvSpPr/>
            <p:nvPr/>
          </p:nvSpPr>
          <p:spPr>
            <a:xfrm>
              <a:off x="339477" y="5089644"/>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Outils et dispositifs techniques</a:t>
              </a:r>
            </a:p>
          </p:txBody>
        </p:sp>
        <p:sp>
          <p:nvSpPr>
            <p:cNvPr id="41" name="Pentagon 17">
              <a:extLst>
                <a:ext uri="{FF2B5EF4-FFF2-40B4-BE49-F238E27FC236}">
                  <a16:creationId xmlns:a16="http://schemas.microsoft.com/office/drawing/2014/main" id="{425BDD18-DA42-4542-B0F6-A0838DF7681E}"/>
                </a:ext>
              </a:extLst>
            </p:cNvPr>
            <p:cNvSpPr/>
            <p:nvPr/>
          </p:nvSpPr>
          <p:spPr>
            <a:xfrm>
              <a:off x="339477" y="2921259"/>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Culture et management adaptés au numérique</a:t>
              </a:r>
            </a:p>
          </p:txBody>
        </p:sp>
        <p:sp>
          <p:nvSpPr>
            <p:cNvPr id="42" name="Pentagon 17">
              <a:extLst>
                <a:ext uri="{FF2B5EF4-FFF2-40B4-BE49-F238E27FC236}">
                  <a16:creationId xmlns:a16="http://schemas.microsoft.com/office/drawing/2014/main" id="{D5923D70-0B1C-4A6B-8A40-81CDBD3AC34A}"/>
                </a:ext>
              </a:extLst>
            </p:cNvPr>
            <p:cNvSpPr/>
            <p:nvPr/>
          </p:nvSpPr>
          <p:spPr>
            <a:xfrm>
              <a:off x="339477" y="3644054"/>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Gestion de la donnée</a:t>
              </a:r>
            </a:p>
          </p:txBody>
        </p:sp>
        <p:sp>
          <p:nvSpPr>
            <p:cNvPr id="43" name="Pentagon 17">
              <a:extLst>
                <a:ext uri="{FF2B5EF4-FFF2-40B4-BE49-F238E27FC236}">
                  <a16:creationId xmlns:a16="http://schemas.microsoft.com/office/drawing/2014/main" id="{22A31661-EE65-4FD3-95B6-E4019457D441}"/>
                </a:ext>
              </a:extLst>
            </p:cNvPr>
            <p:cNvSpPr/>
            <p:nvPr/>
          </p:nvSpPr>
          <p:spPr>
            <a:xfrm>
              <a:off x="339477" y="4366849"/>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Marketing digital</a:t>
              </a:r>
            </a:p>
          </p:txBody>
        </p:sp>
        <p:sp>
          <p:nvSpPr>
            <p:cNvPr id="44" name="Pentagon 17">
              <a:extLst>
                <a:ext uri="{FF2B5EF4-FFF2-40B4-BE49-F238E27FC236}">
                  <a16:creationId xmlns:a16="http://schemas.microsoft.com/office/drawing/2014/main" id="{8ABF5726-900A-4945-A83D-7E951F12C2A5}"/>
                </a:ext>
              </a:extLst>
            </p:cNvPr>
            <p:cNvSpPr/>
            <p:nvPr/>
          </p:nvSpPr>
          <p:spPr>
            <a:xfrm>
              <a:off x="339477" y="5793795"/>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Pilotage des projets numériques</a:t>
              </a:r>
            </a:p>
          </p:txBody>
        </p:sp>
        <p:sp>
          <p:nvSpPr>
            <p:cNvPr id="45" name="Pentagon 17">
              <a:extLst>
                <a:ext uri="{FF2B5EF4-FFF2-40B4-BE49-F238E27FC236}">
                  <a16:creationId xmlns:a16="http://schemas.microsoft.com/office/drawing/2014/main" id="{49FB11F6-5C45-4E03-85FE-A2EB1D470CFF}"/>
                </a:ext>
              </a:extLst>
            </p:cNvPr>
            <p:cNvSpPr/>
            <p:nvPr/>
          </p:nvSpPr>
          <p:spPr>
            <a:xfrm>
              <a:off x="339477" y="6522563"/>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Stratégie numérique</a:t>
              </a:r>
            </a:p>
          </p:txBody>
        </p:sp>
      </p:grpSp>
      <p:grpSp>
        <p:nvGrpSpPr>
          <p:cNvPr id="46" name="Groupe 45">
            <a:extLst>
              <a:ext uri="{FF2B5EF4-FFF2-40B4-BE49-F238E27FC236}">
                <a16:creationId xmlns:a16="http://schemas.microsoft.com/office/drawing/2014/main" id="{9F00C345-980E-4364-9DB7-2AB3E9F6DC84}"/>
              </a:ext>
            </a:extLst>
          </p:cNvPr>
          <p:cNvGrpSpPr/>
          <p:nvPr/>
        </p:nvGrpSpPr>
        <p:grpSpPr>
          <a:xfrm>
            <a:off x="9986816" y="778704"/>
            <a:ext cx="540439" cy="490570"/>
            <a:chOff x="5525246" y="5927653"/>
            <a:chExt cx="792000" cy="731586"/>
          </a:xfrm>
        </p:grpSpPr>
        <p:sp>
          <p:nvSpPr>
            <p:cNvPr id="47" name="Rectangle 46">
              <a:extLst>
                <a:ext uri="{FF2B5EF4-FFF2-40B4-BE49-F238E27FC236}">
                  <a16:creationId xmlns:a16="http://schemas.microsoft.com/office/drawing/2014/main" id="{6808D733-D570-452B-BA3A-2BEFDF072FC8}"/>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48" name="Image 47">
              <a:extLst>
                <a:ext uri="{FF2B5EF4-FFF2-40B4-BE49-F238E27FC236}">
                  <a16:creationId xmlns:a16="http://schemas.microsoft.com/office/drawing/2014/main" id="{D3CAF433-47FE-4D42-9EAF-CAA88C99BC7A}"/>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sp>
        <p:nvSpPr>
          <p:cNvPr id="38" name="Rectangle 37">
            <a:extLst>
              <a:ext uri="{FF2B5EF4-FFF2-40B4-BE49-F238E27FC236}">
                <a16:creationId xmlns:a16="http://schemas.microsoft.com/office/drawing/2014/main" id="{D34120FF-583E-49F0-AAC1-C1AD32586CBC}"/>
              </a:ext>
            </a:extLst>
          </p:cNvPr>
          <p:cNvSpPr/>
          <p:nvPr/>
        </p:nvSpPr>
        <p:spPr>
          <a:xfrm>
            <a:off x="4951514" y="2129292"/>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9" name="Rectangle 8">
            <a:extLst>
              <a:ext uri="{FF2B5EF4-FFF2-40B4-BE49-F238E27FC236}">
                <a16:creationId xmlns:a16="http://schemas.microsoft.com/office/drawing/2014/main" id="{799B5D1B-0257-F0D1-20C9-89F606C264A7}"/>
              </a:ext>
            </a:extLst>
          </p:cNvPr>
          <p:cNvSpPr/>
          <p:nvPr/>
        </p:nvSpPr>
        <p:spPr>
          <a:xfrm>
            <a:off x="5058392" y="2629727"/>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0" name="Rectangle 9">
            <a:extLst>
              <a:ext uri="{FF2B5EF4-FFF2-40B4-BE49-F238E27FC236}">
                <a16:creationId xmlns:a16="http://schemas.microsoft.com/office/drawing/2014/main" id="{F1CAEE43-109C-A9E5-1A3D-16ACC3487FD7}"/>
              </a:ext>
            </a:extLst>
          </p:cNvPr>
          <p:cNvSpPr/>
          <p:nvPr/>
        </p:nvSpPr>
        <p:spPr>
          <a:xfrm>
            <a:off x="5227514" y="4792169"/>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1" name="Rectangle 10">
            <a:extLst>
              <a:ext uri="{FF2B5EF4-FFF2-40B4-BE49-F238E27FC236}">
                <a16:creationId xmlns:a16="http://schemas.microsoft.com/office/drawing/2014/main" id="{C383E40F-74E0-DEF4-0E0A-AD42153FA3DC}"/>
              </a:ext>
            </a:extLst>
          </p:cNvPr>
          <p:cNvSpPr/>
          <p:nvPr/>
        </p:nvSpPr>
        <p:spPr>
          <a:xfrm>
            <a:off x="5707433" y="6162278"/>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2" name="Rectangle 11">
            <a:extLst>
              <a:ext uri="{FF2B5EF4-FFF2-40B4-BE49-F238E27FC236}">
                <a16:creationId xmlns:a16="http://schemas.microsoft.com/office/drawing/2014/main" id="{27ED5DF3-0E4A-D2BE-2D1E-2655BC842538}"/>
              </a:ext>
            </a:extLst>
          </p:cNvPr>
          <p:cNvSpPr/>
          <p:nvPr/>
        </p:nvSpPr>
        <p:spPr>
          <a:xfrm>
            <a:off x="5272148" y="5733722"/>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3" name="Rectangle 12">
            <a:extLst>
              <a:ext uri="{FF2B5EF4-FFF2-40B4-BE49-F238E27FC236}">
                <a16:creationId xmlns:a16="http://schemas.microsoft.com/office/drawing/2014/main" id="{7E02A0FC-8476-4CB8-1A08-AA04312B756B}"/>
              </a:ext>
            </a:extLst>
          </p:cNvPr>
          <p:cNvSpPr/>
          <p:nvPr/>
        </p:nvSpPr>
        <p:spPr>
          <a:xfrm>
            <a:off x="5068370" y="3861564"/>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4" name="Rectangle 13">
            <a:extLst>
              <a:ext uri="{FF2B5EF4-FFF2-40B4-BE49-F238E27FC236}">
                <a16:creationId xmlns:a16="http://schemas.microsoft.com/office/drawing/2014/main" id="{A3C8F4FE-DEFC-3A8C-302D-7C4559D812A4}"/>
              </a:ext>
            </a:extLst>
          </p:cNvPr>
          <p:cNvSpPr/>
          <p:nvPr/>
        </p:nvSpPr>
        <p:spPr>
          <a:xfrm>
            <a:off x="4553279" y="2373481"/>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5" name="Rectangle 14">
            <a:extLst>
              <a:ext uri="{FF2B5EF4-FFF2-40B4-BE49-F238E27FC236}">
                <a16:creationId xmlns:a16="http://schemas.microsoft.com/office/drawing/2014/main" id="{06E7632C-3BD3-7056-FD45-1B057D2A64DA}"/>
              </a:ext>
            </a:extLst>
          </p:cNvPr>
          <p:cNvSpPr/>
          <p:nvPr/>
        </p:nvSpPr>
        <p:spPr>
          <a:xfrm>
            <a:off x="5145890" y="5040475"/>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6" name="Rectangle 15">
            <a:extLst>
              <a:ext uri="{FF2B5EF4-FFF2-40B4-BE49-F238E27FC236}">
                <a16:creationId xmlns:a16="http://schemas.microsoft.com/office/drawing/2014/main" id="{AD79467D-A473-C8F2-B010-EF2D0B728802}"/>
              </a:ext>
            </a:extLst>
          </p:cNvPr>
          <p:cNvSpPr/>
          <p:nvPr/>
        </p:nvSpPr>
        <p:spPr>
          <a:xfrm>
            <a:off x="5314104" y="5473526"/>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Tree>
    <p:extLst>
      <p:ext uri="{BB962C8B-B14F-4D97-AF65-F5344CB8AC3E}">
        <p14:creationId xmlns:p14="http://schemas.microsoft.com/office/powerpoint/2010/main" val="33192021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A869519-1F66-D022-4157-747D6E8D8493}"/>
              </a:ext>
            </a:extLst>
          </p:cNvPr>
          <p:cNvPicPr>
            <a:picLocks noChangeAspect="1"/>
          </p:cNvPicPr>
          <p:nvPr/>
        </p:nvPicPr>
        <p:blipFill>
          <a:blip r:embed="rId2"/>
          <a:stretch>
            <a:fillRect/>
          </a:stretch>
        </p:blipFill>
        <p:spPr>
          <a:xfrm>
            <a:off x="204295" y="2381970"/>
            <a:ext cx="6720221" cy="4550589"/>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dirty="0">
                <a:solidFill>
                  <a:srgbClr val="00B0F0"/>
                </a:solidFill>
              </a:rPr>
              <a:t>Stratégie Numérique</a:t>
            </a:r>
            <a:r>
              <a:rPr lang="fr-FR" dirty="0"/>
              <a:t>| Analyse des secteurs avec le plus d’écart entre enjeu et maturité</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58</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382684" y="3553525"/>
            <a:ext cx="3029358" cy="1569660"/>
          </a:xfrm>
          <a:prstGeom prst="rect">
            <a:avLst/>
          </a:prstGeom>
          <a:noFill/>
        </p:spPr>
        <p:txBody>
          <a:bodyPr wrap="square" lIns="91440" tIns="45720" rIns="91440" bIns="45720" rtlCol="0" anchor="t">
            <a:spAutoFit/>
          </a:bodyPr>
          <a:lstStyle/>
          <a:p>
            <a:pPr defTabSz="982688"/>
            <a:r>
              <a:rPr lang="fr-FR" sz="1600" dirty="0">
                <a:solidFill>
                  <a:srgbClr val="545457"/>
                </a:solidFill>
                <a:latin typeface="+mj-lt"/>
              </a:rPr>
              <a:t>Les secteurs avec le d’écart entre enjeu et maturité sont :</a:t>
            </a:r>
          </a:p>
          <a:p>
            <a:pPr marL="285750" indent="-285750" defTabSz="982688">
              <a:buFontTx/>
              <a:buChar char="-"/>
            </a:pPr>
            <a:r>
              <a:rPr lang="fr-FR" sz="1600" dirty="0">
                <a:solidFill>
                  <a:srgbClr val="545457"/>
                </a:solidFill>
                <a:latin typeface="+mj-lt"/>
              </a:rPr>
              <a:t>Vigne, agroalimentaire</a:t>
            </a:r>
          </a:p>
          <a:p>
            <a:pPr marL="285750" indent="-285750" defTabSz="982688">
              <a:buFontTx/>
              <a:buChar char="-"/>
            </a:pPr>
            <a:r>
              <a:rPr lang="fr-FR" sz="1600" dirty="0">
                <a:solidFill>
                  <a:srgbClr val="545457"/>
                </a:solidFill>
                <a:latin typeface="+mj-lt"/>
              </a:rPr>
              <a:t>Electronique</a:t>
            </a:r>
          </a:p>
          <a:p>
            <a:pPr marL="285750" indent="-285750" defTabSz="982688">
              <a:buFontTx/>
              <a:buChar char="-"/>
            </a:pPr>
            <a:r>
              <a:rPr lang="fr-FR" sz="1600" dirty="0">
                <a:solidFill>
                  <a:srgbClr val="545457"/>
                </a:solidFill>
                <a:latin typeface="+mj-lt"/>
              </a:rPr>
              <a:t>Cuir et textile</a:t>
            </a:r>
          </a:p>
          <a:p>
            <a:pPr marL="285750" indent="-285750" defTabSz="982688">
              <a:buFontTx/>
              <a:buChar char="-"/>
            </a:pPr>
            <a:endParaRPr lang="fr-FR" sz="1600" dirty="0">
              <a:solidFill>
                <a:srgbClr val="545457"/>
              </a:solidFill>
              <a:latin typeface="+mj-lt"/>
            </a:endParaRP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544774" y="4147858"/>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3"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6" cstate="email">
              <a:alphaModFix/>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282782" y="1406259"/>
            <a:ext cx="7308266" cy="646331"/>
          </a:xfrm>
          <a:prstGeom prst="rect">
            <a:avLst/>
          </a:prstGeom>
          <a:noFill/>
        </p:spPr>
        <p:txBody>
          <a:bodyPr wrap="square" rtlCol="0">
            <a:spAutoFit/>
          </a:bodyPr>
          <a:lstStyle/>
          <a:p>
            <a:r>
              <a:rPr lang="fr-FR" sz="1200" b="1" dirty="0"/>
              <a:t>Ecart enjeu/maturité par secteur</a:t>
            </a:r>
          </a:p>
          <a:p>
            <a:r>
              <a:rPr lang="fr-FR" sz="1200" b="1" dirty="0"/>
              <a:t>Note enjeu de 1 (faible) à 4 (fort)</a:t>
            </a:r>
          </a:p>
          <a:p>
            <a:r>
              <a:rPr lang="fr-FR" sz="1200" b="1" dirty="0"/>
              <a:t>Analyse faite sur les 10 secteurs les plus représentés</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377783" y="1623881"/>
            <a:ext cx="614448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e 13">
            <a:extLst>
              <a:ext uri="{FF2B5EF4-FFF2-40B4-BE49-F238E27FC236}">
                <a16:creationId xmlns:a16="http://schemas.microsoft.com/office/drawing/2014/main" id="{51D84D64-BFE3-0740-9E20-81D455DB825C}"/>
              </a:ext>
            </a:extLst>
          </p:cNvPr>
          <p:cNvGrpSpPr/>
          <p:nvPr/>
        </p:nvGrpSpPr>
        <p:grpSpPr>
          <a:xfrm>
            <a:off x="5546454" y="2588877"/>
            <a:ext cx="672673" cy="307778"/>
            <a:chOff x="3906691" y="2167075"/>
            <a:chExt cx="819688" cy="250175"/>
          </a:xfrm>
        </p:grpSpPr>
        <p:cxnSp>
          <p:nvCxnSpPr>
            <p:cNvPr id="15" name="Connecteur droit avec flèche 14">
              <a:extLst>
                <a:ext uri="{FF2B5EF4-FFF2-40B4-BE49-F238E27FC236}">
                  <a16:creationId xmlns:a16="http://schemas.microsoft.com/office/drawing/2014/main" id="{842D69A2-D53B-4F28-2CCB-8E8A247B633D}"/>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5D6E52C7-2439-7DEA-014C-7AF783DD7927}"/>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0,87</a:t>
              </a:r>
            </a:p>
          </p:txBody>
        </p:sp>
      </p:grpSp>
      <p:grpSp>
        <p:nvGrpSpPr>
          <p:cNvPr id="21" name="Groupe 20">
            <a:extLst>
              <a:ext uri="{FF2B5EF4-FFF2-40B4-BE49-F238E27FC236}">
                <a16:creationId xmlns:a16="http://schemas.microsoft.com/office/drawing/2014/main" id="{ACBAB2BF-8D52-2C99-9AD1-762479A5B954}"/>
              </a:ext>
            </a:extLst>
          </p:cNvPr>
          <p:cNvGrpSpPr/>
          <p:nvPr/>
        </p:nvGrpSpPr>
        <p:grpSpPr>
          <a:xfrm>
            <a:off x="5168431" y="3026776"/>
            <a:ext cx="862662" cy="307778"/>
            <a:chOff x="3906691" y="2167075"/>
            <a:chExt cx="819688" cy="250175"/>
          </a:xfrm>
        </p:grpSpPr>
        <p:cxnSp>
          <p:nvCxnSpPr>
            <p:cNvPr id="22" name="Connecteur droit avec flèche 21">
              <a:extLst>
                <a:ext uri="{FF2B5EF4-FFF2-40B4-BE49-F238E27FC236}">
                  <a16:creationId xmlns:a16="http://schemas.microsoft.com/office/drawing/2014/main" id="{B521F7BA-27BC-07DD-6AC6-DAA56F5ED596}"/>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590511B6-CC55-CFD8-63A9-9A2F686C41FB}"/>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1,07</a:t>
              </a:r>
            </a:p>
          </p:txBody>
        </p:sp>
      </p:grpSp>
      <p:grpSp>
        <p:nvGrpSpPr>
          <p:cNvPr id="24" name="Groupe 23">
            <a:extLst>
              <a:ext uri="{FF2B5EF4-FFF2-40B4-BE49-F238E27FC236}">
                <a16:creationId xmlns:a16="http://schemas.microsoft.com/office/drawing/2014/main" id="{22C8FFD5-41CA-9F2C-358D-9BD2262261FF}"/>
              </a:ext>
            </a:extLst>
          </p:cNvPr>
          <p:cNvGrpSpPr/>
          <p:nvPr/>
        </p:nvGrpSpPr>
        <p:grpSpPr>
          <a:xfrm>
            <a:off x="5306969" y="3451081"/>
            <a:ext cx="672673" cy="307778"/>
            <a:chOff x="3906691" y="2167075"/>
            <a:chExt cx="819688" cy="250175"/>
          </a:xfrm>
        </p:grpSpPr>
        <p:cxnSp>
          <p:nvCxnSpPr>
            <p:cNvPr id="25" name="Connecteur droit avec flèche 24">
              <a:extLst>
                <a:ext uri="{FF2B5EF4-FFF2-40B4-BE49-F238E27FC236}">
                  <a16:creationId xmlns:a16="http://schemas.microsoft.com/office/drawing/2014/main" id="{31BC6282-17C5-364C-A020-D1010A394B64}"/>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1B0DD3CD-7C78-C03B-A575-B8B41B61EAB4}"/>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1,04</a:t>
              </a:r>
            </a:p>
          </p:txBody>
        </p:sp>
      </p:grpSp>
      <p:grpSp>
        <p:nvGrpSpPr>
          <p:cNvPr id="27" name="Groupe 26">
            <a:extLst>
              <a:ext uri="{FF2B5EF4-FFF2-40B4-BE49-F238E27FC236}">
                <a16:creationId xmlns:a16="http://schemas.microsoft.com/office/drawing/2014/main" id="{94B3386F-0B94-1A43-0799-EC5F3AC31D39}"/>
              </a:ext>
            </a:extLst>
          </p:cNvPr>
          <p:cNvGrpSpPr/>
          <p:nvPr/>
        </p:nvGrpSpPr>
        <p:grpSpPr>
          <a:xfrm>
            <a:off x="5155452" y="3898177"/>
            <a:ext cx="757987" cy="307778"/>
            <a:chOff x="3906691" y="2167075"/>
            <a:chExt cx="819688" cy="250175"/>
          </a:xfrm>
        </p:grpSpPr>
        <p:cxnSp>
          <p:nvCxnSpPr>
            <p:cNvPr id="28" name="Connecteur droit avec flèche 27">
              <a:extLst>
                <a:ext uri="{FF2B5EF4-FFF2-40B4-BE49-F238E27FC236}">
                  <a16:creationId xmlns:a16="http://schemas.microsoft.com/office/drawing/2014/main" id="{CC30D45C-7C99-7A82-D703-C6B70B2EA4C3}"/>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1E8C5016-268C-59EF-8C7C-6DDB796DB7DF}"/>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0,90</a:t>
              </a:r>
            </a:p>
          </p:txBody>
        </p:sp>
      </p:grpSp>
      <p:grpSp>
        <p:nvGrpSpPr>
          <p:cNvPr id="30" name="Groupe 29">
            <a:extLst>
              <a:ext uri="{FF2B5EF4-FFF2-40B4-BE49-F238E27FC236}">
                <a16:creationId xmlns:a16="http://schemas.microsoft.com/office/drawing/2014/main" id="{689E7088-62D7-A65C-6D4D-CDE2C8B2DECB}"/>
              </a:ext>
            </a:extLst>
          </p:cNvPr>
          <p:cNvGrpSpPr/>
          <p:nvPr/>
        </p:nvGrpSpPr>
        <p:grpSpPr>
          <a:xfrm>
            <a:off x="5008139" y="4336517"/>
            <a:ext cx="1052612" cy="307778"/>
            <a:chOff x="3906691" y="2167075"/>
            <a:chExt cx="819688" cy="250175"/>
          </a:xfrm>
        </p:grpSpPr>
        <p:cxnSp>
          <p:nvCxnSpPr>
            <p:cNvPr id="32" name="Connecteur droit avec flèche 31">
              <a:extLst>
                <a:ext uri="{FF2B5EF4-FFF2-40B4-BE49-F238E27FC236}">
                  <a16:creationId xmlns:a16="http://schemas.microsoft.com/office/drawing/2014/main" id="{C5E52ACA-C67D-0A6F-8E1E-5FF16A101E9F}"/>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ADC0F330-8A27-EF5A-F0A2-B5F860983543}"/>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1,10</a:t>
              </a:r>
            </a:p>
          </p:txBody>
        </p:sp>
      </p:grpSp>
      <p:grpSp>
        <p:nvGrpSpPr>
          <p:cNvPr id="55" name="Groupe 54">
            <a:extLst>
              <a:ext uri="{FF2B5EF4-FFF2-40B4-BE49-F238E27FC236}">
                <a16:creationId xmlns:a16="http://schemas.microsoft.com/office/drawing/2014/main" id="{865A1390-9448-109B-606D-7D10AF132DFF}"/>
              </a:ext>
            </a:extLst>
          </p:cNvPr>
          <p:cNvGrpSpPr/>
          <p:nvPr/>
        </p:nvGrpSpPr>
        <p:grpSpPr>
          <a:xfrm>
            <a:off x="5008139" y="4827923"/>
            <a:ext cx="1052612" cy="307778"/>
            <a:chOff x="3906691" y="2167075"/>
            <a:chExt cx="819688" cy="250175"/>
          </a:xfrm>
        </p:grpSpPr>
        <p:cxnSp>
          <p:nvCxnSpPr>
            <p:cNvPr id="56" name="Connecteur droit avec flèche 55">
              <a:extLst>
                <a:ext uri="{FF2B5EF4-FFF2-40B4-BE49-F238E27FC236}">
                  <a16:creationId xmlns:a16="http://schemas.microsoft.com/office/drawing/2014/main" id="{E545A609-6871-778E-6CB1-385AE95C54E1}"/>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108196F3-6BA8-B144-E559-6E446ECDCD12}"/>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1,05</a:t>
              </a:r>
            </a:p>
          </p:txBody>
        </p:sp>
      </p:grpSp>
      <p:grpSp>
        <p:nvGrpSpPr>
          <p:cNvPr id="69" name="Groupe 68">
            <a:extLst>
              <a:ext uri="{FF2B5EF4-FFF2-40B4-BE49-F238E27FC236}">
                <a16:creationId xmlns:a16="http://schemas.microsoft.com/office/drawing/2014/main" id="{293D00BB-4DEA-8BD3-D3F2-5289EF588852}"/>
              </a:ext>
            </a:extLst>
          </p:cNvPr>
          <p:cNvGrpSpPr/>
          <p:nvPr/>
        </p:nvGrpSpPr>
        <p:grpSpPr>
          <a:xfrm>
            <a:off x="5008139" y="5245752"/>
            <a:ext cx="1052612" cy="307778"/>
            <a:chOff x="3906691" y="2167075"/>
            <a:chExt cx="819688" cy="250175"/>
          </a:xfrm>
        </p:grpSpPr>
        <p:cxnSp>
          <p:nvCxnSpPr>
            <p:cNvPr id="70" name="Connecteur droit avec flèche 69">
              <a:extLst>
                <a:ext uri="{FF2B5EF4-FFF2-40B4-BE49-F238E27FC236}">
                  <a16:creationId xmlns:a16="http://schemas.microsoft.com/office/drawing/2014/main" id="{5DFD1226-A6A1-3D6A-EBED-7D6EFF8934C4}"/>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ZoneTexte 70">
              <a:extLst>
                <a:ext uri="{FF2B5EF4-FFF2-40B4-BE49-F238E27FC236}">
                  <a16:creationId xmlns:a16="http://schemas.microsoft.com/office/drawing/2014/main" id="{E0047AB3-6C5D-239C-BCD1-9287C3AEAF2C}"/>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1,08</a:t>
              </a:r>
            </a:p>
          </p:txBody>
        </p:sp>
      </p:grpSp>
      <p:grpSp>
        <p:nvGrpSpPr>
          <p:cNvPr id="72" name="Groupe 71">
            <a:extLst>
              <a:ext uri="{FF2B5EF4-FFF2-40B4-BE49-F238E27FC236}">
                <a16:creationId xmlns:a16="http://schemas.microsoft.com/office/drawing/2014/main" id="{F16C58C5-306F-C776-2724-17E86D9FAAC8}"/>
              </a:ext>
            </a:extLst>
          </p:cNvPr>
          <p:cNvGrpSpPr/>
          <p:nvPr/>
        </p:nvGrpSpPr>
        <p:grpSpPr>
          <a:xfrm>
            <a:off x="4966912" y="5662516"/>
            <a:ext cx="757987" cy="307778"/>
            <a:chOff x="3906691" y="2167075"/>
            <a:chExt cx="819688" cy="250175"/>
          </a:xfrm>
        </p:grpSpPr>
        <p:cxnSp>
          <p:nvCxnSpPr>
            <p:cNvPr id="73" name="Connecteur droit avec flèche 72">
              <a:extLst>
                <a:ext uri="{FF2B5EF4-FFF2-40B4-BE49-F238E27FC236}">
                  <a16:creationId xmlns:a16="http://schemas.microsoft.com/office/drawing/2014/main" id="{199A6A74-651A-87EC-EBC4-8C86C0D6E80E}"/>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ZoneTexte 74">
              <a:extLst>
                <a:ext uri="{FF2B5EF4-FFF2-40B4-BE49-F238E27FC236}">
                  <a16:creationId xmlns:a16="http://schemas.microsoft.com/office/drawing/2014/main" id="{F8A5120B-74EC-1255-86A8-3A91475FEF15}"/>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0,95</a:t>
              </a:r>
            </a:p>
          </p:txBody>
        </p:sp>
      </p:grpSp>
      <p:grpSp>
        <p:nvGrpSpPr>
          <p:cNvPr id="76" name="Groupe 75">
            <a:extLst>
              <a:ext uri="{FF2B5EF4-FFF2-40B4-BE49-F238E27FC236}">
                <a16:creationId xmlns:a16="http://schemas.microsoft.com/office/drawing/2014/main" id="{683D1F12-1381-C40D-F3EF-441783553AE1}"/>
              </a:ext>
            </a:extLst>
          </p:cNvPr>
          <p:cNvGrpSpPr/>
          <p:nvPr/>
        </p:nvGrpSpPr>
        <p:grpSpPr>
          <a:xfrm>
            <a:off x="5134783" y="6115008"/>
            <a:ext cx="776302" cy="307778"/>
            <a:chOff x="3886887" y="2166094"/>
            <a:chExt cx="839492" cy="250175"/>
          </a:xfrm>
        </p:grpSpPr>
        <p:cxnSp>
          <p:nvCxnSpPr>
            <p:cNvPr id="77" name="Connecteur droit avec flèche 76">
              <a:extLst>
                <a:ext uri="{FF2B5EF4-FFF2-40B4-BE49-F238E27FC236}">
                  <a16:creationId xmlns:a16="http://schemas.microsoft.com/office/drawing/2014/main" id="{CCE13136-38D6-6B53-7554-591D894477B6}"/>
                </a:ext>
              </a:extLst>
            </p:cNvPr>
            <p:cNvCxnSpPr/>
            <p:nvPr/>
          </p:nvCxnSpPr>
          <p:spPr>
            <a:xfrm>
              <a:off x="3906691" y="2370072"/>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ZoneTexte 77">
              <a:extLst>
                <a:ext uri="{FF2B5EF4-FFF2-40B4-BE49-F238E27FC236}">
                  <a16:creationId xmlns:a16="http://schemas.microsoft.com/office/drawing/2014/main" id="{369C153F-315B-128C-F5DE-1EB7E4C1417C}"/>
                </a:ext>
              </a:extLst>
            </p:cNvPr>
            <p:cNvSpPr txBox="1"/>
            <p:nvPr/>
          </p:nvSpPr>
          <p:spPr>
            <a:xfrm>
              <a:off x="3886887" y="2166094"/>
              <a:ext cx="750467" cy="250175"/>
            </a:xfrm>
            <a:prstGeom prst="rect">
              <a:avLst/>
            </a:prstGeom>
            <a:noFill/>
          </p:spPr>
          <p:txBody>
            <a:bodyPr wrap="square" rtlCol="0">
              <a:spAutoFit/>
            </a:bodyPr>
            <a:lstStyle/>
            <a:p>
              <a:pPr algn="ctr" defTabSz="982688"/>
              <a:r>
                <a:rPr lang="fr-FR" sz="1400" b="1" dirty="0">
                  <a:solidFill>
                    <a:srgbClr val="FF0000"/>
                  </a:solidFill>
                  <a:latin typeface="+mj-lt"/>
                </a:rPr>
                <a:t>0,89</a:t>
              </a:r>
            </a:p>
          </p:txBody>
        </p:sp>
      </p:grpSp>
      <p:grpSp>
        <p:nvGrpSpPr>
          <p:cNvPr id="79" name="Groupe 78">
            <a:extLst>
              <a:ext uri="{FF2B5EF4-FFF2-40B4-BE49-F238E27FC236}">
                <a16:creationId xmlns:a16="http://schemas.microsoft.com/office/drawing/2014/main" id="{11A13F38-C856-8F00-396D-96B90D9A98C8}"/>
              </a:ext>
            </a:extLst>
          </p:cNvPr>
          <p:cNvGrpSpPr/>
          <p:nvPr/>
        </p:nvGrpSpPr>
        <p:grpSpPr>
          <a:xfrm>
            <a:off x="5155452" y="6587574"/>
            <a:ext cx="757987" cy="307778"/>
            <a:chOff x="3906691" y="2167075"/>
            <a:chExt cx="819688" cy="250175"/>
          </a:xfrm>
        </p:grpSpPr>
        <p:cxnSp>
          <p:nvCxnSpPr>
            <p:cNvPr id="80" name="Connecteur droit avec flèche 79">
              <a:extLst>
                <a:ext uri="{FF2B5EF4-FFF2-40B4-BE49-F238E27FC236}">
                  <a16:creationId xmlns:a16="http://schemas.microsoft.com/office/drawing/2014/main" id="{92CBA177-2DA5-4ECE-07EF-E0D6A03D4923}"/>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ZoneTexte 80">
              <a:extLst>
                <a:ext uri="{FF2B5EF4-FFF2-40B4-BE49-F238E27FC236}">
                  <a16:creationId xmlns:a16="http://schemas.microsoft.com/office/drawing/2014/main" id="{1FFAD083-F41C-149A-CB74-2BC5F6E86F7E}"/>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0,94</a:t>
              </a:r>
            </a:p>
          </p:txBody>
        </p:sp>
      </p:grpSp>
      <p:sp>
        <p:nvSpPr>
          <p:cNvPr id="84" name="Parenthèse fermante 83">
            <a:extLst>
              <a:ext uri="{FF2B5EF4-FFF2-40B4-BE49-F238E27FC236}">
                <a16:creationId xmlns:a16="http://schemas.microsoft.com/office/drawing/2014/main" id="{598A05F1-83E4-3840-84E6-9268ADD0C4BA}"/>
              </a:ext>
            </a:extLst>
          </p:cNvPr>
          <p:cNvSpPr/>
          <p:nvPr/>
        </p:nvSpPr>
        <p:spPr>
          <a:xfrm>
            <a:off x="6660301" y="2975373"/>
            <a:ext cx="121077" cy="310753"/>
          </a:xfrm>
          <a:prstGeom prst="rightBracket">
            <a:avLst/>
          </a:prstGeom>
          <a:noFill/>
          <a:ln w="19050">
            <a:solidFill>
              <a:srgbClr val="FF0000"/>
            </a:solidFill>
          </a:ln>
        </p:spPr>
        <p:txBody>
          <a:bodyPr wrap="square" rtlCol="0">
            <a:spAutoFit/>
          </a:bodyPr>
          <a:lstStyle/>
          <a:p>
            <a:pPr algn="ctr" defTabSz="982688"/>
            <a:endParaRPr lang="fr-FR" sz="1400" b="1" dirty="0">
              <a:solidFill>
                <a:srgbClr val="FF0000"/>
              </a:solidFill>
              <a:highlight>
                <a:srgbClr val="FF0000"/>
              </a:highlight>
              <a:latin typeface="+mj-lt"/>
            </a:endParaRPr>
          </a:p>
        </p:txBody>
      </p:sp>
      <p:sp>
        <p:nvSpPr>
          <p:cNvPr id="85" name="Parenthèse fermante 84">
            <a:extLst>
              <a:ext uri="{FF2B5EF4-FFF2-40B4-BE49-F238E27FC236}">
                <a16:creationId xmlns:a16="http://schemas.microsoft.com/office/drawing/2014/main" id="{8A97F17C-FC4D-FB7E-A080-50CBF4432017}"/>
              </a:ext>
            </a:extLst>
          </p:cNvPr>
          <p:cNvSpPr/>
          <p:nvPr/>
        </p:nvSpPr>
        <p:spPr>
          <a:xfrm>
            <a:off x="6487024" y="5176270"/>
            <a:ext cx="121077" cy="310753"/>
          </a:xfrm>
          <a:prstGeom prst="rightBracket">
            <a:avLst/>
          </a:prstGeom>
          <a:noFill/>
          <a:ln w="19050">
            <a:solidFill>
              <a:srgbClr val="FF0000"/>
            </a:solidFill>
          </a:ln>
        </p:spPr>
        <p:txBody>
          <a:bodyPr wrap="square" rtlCol="0">
            <a:spAutoFit/>
          </a:bodyPr>
          <a:lstStyle/>
          <a:p>
            <a:pPr algn="ctr" defTabSz="982688"/>
            <a:endParaRPr lang="fr-FR" sz="1400" b="1" dirty="0">
              <a:solidFill>
                <a:srgbClr val="FF0000"/>
              </a:solidFill>
              <a:highlight>
                <a:srgbClr val="FF0000"/>
              </a:highlight>
              <a:latin typeface="+mj-lt"/>
            </a:endParaRPr>
          </a:p>
        </p:txBody>
      </p:sp>
      <p:sp>
        <p:nvSpPr>
          <p:cNvPr id="86" name="Parenthèse fermante 85">
            <a:extLst>
              <a:ext uri="{FF2B5EF4-FFF2-40B4-BE49-F238E27FC236}">
                <a16:creationId xmlns:a16="http://schemas.microsoft.com/office/drawing/2014/main" id="{2FA934DA-40D8-83F9-2831-9657FBF460DD}"/>
              </a:ext>
            </a:extLst>
          </p:cNvPr>
          <p:cNvSpPr/>
          <p:nvPr/>
        </p:nvSpPr>
        <p:spPr>
          <a:xfrm>
            <a:off x="6487024" y="4292310"/>
            <a:ext cx="121077" cy="310753"/>
          </a:xfrm>
          <a:prstGeom prst="rightBracket">
            <a:avLst/>
          </a:prstGeom>
          <a:noFill/>
          <a:ln w="19050">
            <a:solidFill>
              <a:srgbClr val="FF0000"/>
            </a:solidFill>
          </a:ln>
        </p:spPr>
        <p:txBody>
          <a:bodyPr wrap="square" rtlCol="0">
            <a:spAutoFit/>
          </a:bodyPr>
          <a:lstStyle/>
          <a:p>
            <a:pPr algn="ctr" defTabSz="982688"/>
            <a:endParaRPr lang="fr-FR" sz="1400" b="1" dirty="0">
              <a:solidFill>
                <a:srgbClr val="FF0000"/>
              </a:solidFill>
              <a:highlight>
                <a:srgbClr val="FF0000"/>
              </a:highlight>
              <a:latin typeface="+mj-lt"/>
            </a:endParaRPr>
          </a:p>
        </p:txBody>
      </p:sp>
      <p:grpSp>
        <p:nvGrpSpPr>
          <p:cNvPr id="4" name="Groupe 3">
            <a:extLst>
              <a:ext uri="{FF2B5EF4-FFF2-40B4-BE49-F238E27FC236}">
                <a16:creationId xmlns:a16="http://schemas.microsoft.com/office/drawing/2014/main" id="{B3AE9AA6-E4F9-5314-1918-2A57220C9025}"/>
              </a:ext>
            </a:extLst>
          </p:cNvPr>
          <p:cNvGrpSpPr/>
          <p:nvPr/>
        </p:nvGrpSpPr>
        <p:grpSpPr>
          <a:xfrm>
            <a:off x="9986816" y="778704"/>
            <a:ext cx="540439" cy="490570"/>
            <a:chOff x="5525246" y="5927653"/>
            <a:chExt cx="792000" cy="731586"/>
          </a:xfrm>
        </p:grpSpPr>
        <p:sp>
          <p:nvSpPr>
            <p:cNvPr id="7" name="Rectangle 6">
              <a:extLst>
                <a:ext uri="{FF2B5EF4-FFF2-40B4-BE49-F238E27FC236}">
                  <a16:creationId xmlns:a16="http://schemas.microsoft.com/office/drawing/2014/main" id="{6EDAF623-8C22-7981-8F6C-059AD89E11A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8" name="Image 7">
              <a:extLst>
                <a:ext uri="{FF2B5EF4-FFF2-40B4-BE49-F238E27FC236}">
                  <a16:creationId xmlns:a16="http://schemas.microsoft.com/office/drawing/2014/main" id="{F8F3D1D0-9135-6250-5C15-D5C2985A804C}"/>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spTree>
    <p:extLst>
      <p:ext uri="{BB962C8B-B14F-4D97-AF65-F5344CB8AC3E}">
        <p14:creationId xmlns:p14="http://schemas.microsoft.com/office/powerpoint/2010/main" val="3292127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916A064-934C-4183-9182-023B339947B8}"/>
              </a:ext>
            </a:extLst>
          </p:cNvPr>
          <p:cNvSpPr>
            <a:spLocks noGrp="1"/>
          </p:cNvSpPr>
          <p:nvPr>
            <p:ph type="sldNum" sz="quarter" idx="12"/>
          </p:nvPr>
        </p:nvSpPr>
        <p:spPr/>
        <p:txBody>
          <a:bodyPr/>
          <a:lstStyle/>
          <a:p>
            <a:r>
              <a:rPr lang="fr-FR"/>
              <a:t> |</a:t>
            </a:r>
            <a:fld id="{4969B8F2-8271-492B-A14C-9EA29D0133EC}" type="slidenum">
              <a:rPr lang="fr-FR" smtClean="0"/>
              <a:pPr/>
              <a:t>59</a:t>
            </a:fld>
            <a:endParaRPr lang="fr-FR"/>
          </a:p>
        </p:txBody>
      </p:sp>
      <p:sp>
        <p:nvSpPr>
          <p:cNvPr id="5" name="Rectangle 4">
            <a:extLst>
              <a:ext uri="{FF2B5EF4-FFF2-40B4-BE49-F238E27FC236}">
                <a16:creationId xmlns:a16="http://schemas.microsoft.com/office/drawing/2014/main" id="{A3B7F8EC-284E-43F6-B49D-8FC5FA6CED7D}"/>
              </a:ext>
            </a:extLst>
          </p:cNvPr>
          <p:cNvSpPr/>
          <p:nvPr/>
        </p:nvSpPr>
        <p:spPr>
          <a:xfrm>
            <a:off x="3538204" y="6048185"/>
            <a:ext cx="4148075" cy="27246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50493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7E50BA1-DF4F-468B-9472-F5FB07F80247}"/>
              </a:ext>
            </a:extLst>
          </p:cNvPr>
          <p:cNvSpPr/>
          <p:nvPr/>
        </p:nvSpPr>
        <p:spPr>
          <a:xfrm>
            <a:off x="123964" y="1985416"/>
            <a:ext cx="1087891" cy="3910999"/>
          </a:xfrm>
          <a:prstGeom prst="rect">
            <a:avLst/>
          </a:prstGeom>
          <a:solidFill>
            <a:schemeClr val="bg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200" b="1">
                <a:solidFill>
                  <a:schemeClr val="tx1"/>
                </a:solidFill>
              </a:rPr>
              <a:t>DIMENSIONS PAR AXE</a:t>
            </a:r>
          </a:p>
        </p:txBody>
      </p:sp>
      <p:sp>
        <p:nvSpPr>
          <p:cNvPr id="36" name="Espace réservé du numéro de diapositive 3"/>
          <p:cNvSpPr txBox="1">
            <a:spLocks/>
          </p:cNvSpPr>
          <p:nvPr/>
        </p:nvSpPr>
        <p:spPr>
          <a:xfrm>
            <a:off x="10215441" y="7167905"/>
            <a:ext cx="429168" cy="402567"/>
          </a:xfrm>
          <a:prstGeom prst="rect">
            <a:avLst/>
          </a:prstGeom>
        </p:spPr>
        <p:txBody>
          <a:bodyPr/>
          <a:lstStyle>
            <a:defPPr>
              <a:defRPr lang="fr-FR"/>
            </a:defPPr>
            <a:lvl1pPr marL="0" algn="l" defTabSz="1042207" rtl="0" eaLnBrk="1" latinLnBrk="0" hangingPunct="1">
              <a:defRPr sz="2100" kern="1200">
                <a:solidFill>
                  <a:schemeClr val="tx1"/>
                </a:solidFill>
                <a:latin typeface="+mn-lt"/>
                <a:ea typeface="+mn-ea"/>
                <a:cs typeface="+mn-cs"/>
              </a:defRPr>
            </a:lvl1pPr>
            <a:lvl2pPr marL="521104" algn="l" defTabSz="1042207" rtl="0" eaLnBrk="1" latinLnBrk="0" hangingPunct="1">
              <a:defRPr sz="2100" kern="1200">
                <a:solidFill>
                  <a:schemeClr val="tx1"/>
                </a:solidFill>
                <a:latin typeface="+mn-lt"/>
                <a:ea typeface="+mn-ea"/>
                <a:cs typeface="+mn-cs"/>
              </a:defRPr>
            </a:lvl2pPr>
            <a:lvl3pPr marL="1042207" algn="l" defTabSz="1042207" rtl="0" eaLnBrk="1" latinLnBrk="0" hangingPunct="1">
              <a:defRPr sz="2100" kern="1200">
                <a:solidFill>
                  <a:schemeClr val="tx1"/>
                </a:solidFill>
                <a:latin typeface="+mn-lt"/>
                <a:ea typeface="+mn-ea"/>
                <a:cs typeface="+mn-cs"/>
              </a:defRPr>
            </a:lvl3pPr>
            <a:lvl4pPr marL="1563311" algn="l" defTabSz="1042207" rtl="0" eaLnBrk="1" latinLnBrk="0" hangingPunct="1">
              <a:defRPr sz="2100" kern="1200">
                <a:solidFill>
                  <a:schemeClr val="tx1"/>
                </a:solidFill>
                <a:latin typeface="+mn-lt"/>
                <a:ea typeface="+mn-ea"/>
                <a:cs typeface="+mn-cs"/>
              </a:defRPr>
            </a:lvl4pPr>
            <a:lvl5pPr marL="2084415" algn="l" defTabSz="1042207" rtl="0" eaLnBrk="1" latinLnBrk="0" hangingPunct="1">
              <a:defRPr sz="2100" kern="1200">
                <a:solidFill>
                  <a:schemeClr val="tx1"/>
                </a:solidFill>
                <a:latin typeface="+mn-lt"/>
                <a:ea typeface="+mn-ea"/>
                <a:cs typeface="+mn-cs"/>
              </a:defRPr>
            </a:lvl5pPr>
            <a:lvl6pPr marL="2605518" algn="l" defTabSz="1042207" rtl="0" eaLnBrk="1" latinLnBrk="0" hangingPunct="1">
              <a:defRPr sz="2100" kern="1200">
                <a:solidFill>
                  <a:schemeClr val="tx1"/>
                </a:solidFill>
                <a:latin typeface="+mn-lt"/>
                <a:ea typeface="+mn-ea"/>
                <a:cs typeface="+mn-cs"/>
              </a:defRPr>
            </a:lvl6pPr>
            <a:lvl7pPr marL="3126617" algn="l" defTabSz="1042207" rtl="0" eaLnBrk="1" latinLnBrk="0" hangingPunct="1">
              <a:defRPr sz="2100" kern="1200">
                <a:solidFill>
                  <a:schemeClr val="tx1"/>
                </a:solidFill>
                <a:latin typeface="+mn-lt"/>
                <a:ea typeface="+mn-ea"/>
                <a:cs typeface="+mn-cs"/>
              </a:defRPr>
            </a:lvl7pPr>
            <a:lvl8pPr marL="3647724" algn="l" defTabSz="1042207" rtl="0" eaLnBrk="1" latinLnBrk="0" hangingPunct="1">
              <a:defRPr sz="2100" kern="1200">
                <a:solidFill>
                  <a:schemeClr val="tx1"/>
                </a:solidFill>
                <a:latin typeface="+mn-lt"/>
                <a:ea typeface="+mn-ea"/>
                <a:cs typeface="+mn-cs"/>
              </a:defRPr>
            </a:lvl8pPr>
            <a:lvl9pPr marL="4168830" algn="l" defTabSz="1042207" rtl="0" eaLnBrk="1" latinLnBrk="0" hangingPunct="1">
              <a:defRPr sz="2100" kern="1200">
                <a:solidFill>
                  <a:schemeClr val="tx1"/>
                </a:solidFill>
                <a:latin typeface="+mn-lt"/>
                <a:ea typeface="+mn-ea"/>
                <a:cs typeface="+mn-cs"/>
              </a:defRPr>
            </a:lvl9pPr>
          </a:lstStyle>
          <a:p>
            <a:pPr algn="ctr"/>
            <a:r>
              <a:rPr lang="fr-FR" sz="1300" b="1">
                <a:solidFill>
                  <a:schemeClr val="accent6"/>
                </a:solidFill>
              </a:rPr>
              <a:t>|</a:t>
            </a:r>
            <a:fld id="{4969B8F2-8271-492B-A14C-9EA29D0133EC}" type="slidenum">
              <a:rPr lang="fr-FR" sz="1300" b="1">
                <a:solidFill>
                  <a:schemeClr val="accent6"/>
                </a:solidFill>
              </a:rPr>
              <a:pPr algn="ctr"/>
              <a:t>6</a:t>
            </a:fld>
            <a:endParaRPr lang="fr-FR" sz="1300" b="1">
              <a:solidFill>
                <a:schemeClr val="accent6"/>
              </a:solidFill>
            </a:endParaRPr>
          </a:p>
        </p:txBody>
      </p:sp>
      <p:sp>
        <p:nvSpPr>
          <p:cNvPr id="2" name="Titre 1">
            <a:extLst>
              <a:ext uri="{FF2B5EF4-FFF2-40B4-BE49-F238E27FC236}">
                <a16:creationId xmlns:a16="http://schemas.microsoft.com/office/drawing/2014/main" id="{3C692382-DFBC-4EA9-8E5E-3A4B55F73098}"/>
              </a:ext>
            </a:extLst>
          </p:cNvPr>
          <p:cNvSpPr>
            <a:spLocks noGrp="1"/>
          </p:cNvSpPr>
          <p:nvPr>
            <p:ph type="title"/>
          </p:nvPr>
        </p:nvSpPr>
        <p:spPr>
          <a:xfrm>
            <a:off x="279772" y="469214"/>
            <a:ext cx="8947355" cy="489599"/>
          </a:xfrm>
        </p:spPr>
        <p:txBody>
          <a:bodyPr/>
          <a:lstStyle/>
          <a:p>
            <a:pPr algn="l"/>
            <a:r>
              <a:rPr lang="fr-FR">
                <a:solidFill>
                  <a:srgbClr val="00B0F0"/>
                </a:solidFill>
              </a:rPr>
              <a:t>Enjeu-Maturité | </a:t>
            </a:r>
            <a:r>
              <a:rPr lang="fr-FR"/>
              <a:t>pour chaque axe, les thématiques suivantes ont été abordées et les enjeux-maturités ont été évalués</a:t>
            </a:r>
          </a:p>
        </p:txBody>
      </p:sp>
      <p:sp>
        <p:nvSpPr>
          <p:cNvPr id="3" name="Espace réservé du texte 2">
            <a:extLst>
              <a:ext uri="{FF2B5EF4-FFF2-40B4-BE49-F238E27FC236}">
                <a16:creationId xmlns:a16="http://schemas.microsoft.com/office/drawing/2014/main" id="{2262E187-8587-4006-B318-05E4F7A96E99}"/>
              </a:ext>
            </a:extLst>
          </p:cNvPr>
          <p:cNvSpPr>
            <a:spLocks noGrp="1"/>
          </p:cNvSpPr>
          <p:nvPr>
            <p:ph type="body" sz="quarter" idx="13"/>
          </p:nvPr>
        </p:nvSpPr>
        <p:spPr/>
        <p:txBody>
          <a:bodyPr/>
          <a:lstStyle/>
          <a:p>
            <a:endParaRPr lang="fr-FR"/>
          </a:p>
        </p:txBody>
      </p:sp>
      <p:cxnSp>
        <p:nvCxnSpPr>
          <p:cNvPr id="5" name="Straight Connector 27">
            <a:extLst>
              <a:ext uri="{FF2B5EF4-FFF2-40B4-BE49-F238E27FC236}">
                <a16:creationId xmlns:a16="http://schemas.microsoft.com/office/drawing/2014/main" id="{654C8266-E1EE-4F48-AA20-D0230A3BBDEB}"/>
              </a:ext>
            </a:extLst>
          </p:cNvPr>
          <p:cNvCxnSpPr>
            <a:cxnSpLocks/>
          </p:cNvCxnSpPr>
          <p:nvPr/>
        </p:nvCxnSpPr>
        <p:spPr>
          <a:xfrm>
            <a:off x="3091922" y="1891685"/>
            <a:ext cx="163431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28">
            <a:extLst>
              <a:ext uri="{FF2B5EF4-FFF2-40B4-BE49-F238E27FC236}">
                <a16:creationId xmlns:a16="http://schemas.microsoft.com/office/drawing/2014/main" id="{E533D4EE-8B0A-48E8-9BE6-FE21D7C4D7D3}"/>
              </a:ext>
            </a:extLst>
          </p:cNvPr>
          <p:cNvSpPr txBox="1"/>
          <p:nvPr/>
        </p:nvSpPr>
        <p:spPr>
          <a:xfrm>
            <a:off x="3047854" y="1430020"/>
            <a:ext cx="1820695" cy="461665"/>
          </a:xfrm>
          <a:prstGeom prst="rect">
            <a:avLst/>
          </a:prstGeom>
          <a:noFill/>
        </p:spPr>
        <p:txBody>
          <a:bodyPr wrap="square" rtlCol="0">
            <a:spAutoFit/>
          </a:bodyPr>
          <a:lstStyle/>
          <a:p>
            <a:r>
              <a:rPr lang="fr-FR" sz="1200" b="1"/>
              <a:t>Organisation industrielle &amp; Facteur Humain</a:t>
            </a:r>
          </a:p>
        </p:txBody>
      </p:sp>
      <p:cxnSp>
        <p:nvCxnSpPr>
          <p:cNvPr id="13" name="Straight Connector 27">
            <a:extLst>
              <a:ext uri="{FF2B5EF4-FFF2-40B4-BE49-F238E27FC236}">
                <a16:creationId xmlns:a16="http://schemas.microsoft.com/office/drawing/2014/main" id="{69F57B3F-1070-4C4E-BE4B-026AB65F7316}"/>
              </a:ext>
            </a:extLst>
          </p:cNvPr>
          <p:cNvCxnSpPr>
            <a:cxnSpLocks/>
          </p:cNvCxnSpPr>
          <p:nvPr/>
        </p:nvCxnSpPr>
        <p:spPr>
          <a:xfrm>
            <a:off x="4876654" y="1891685"/>
            <a:ext cx="163431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28">
            <a:extLst>
              <a:ext uri="{FF2B5EF4-FFF2-40B4-BE49-F238E27FC236}">
                <a16:creationId xmlns:a16="http://schemas.microsoft.com/office/drawing/2014/main" id="{76DCEDD2-B507-4A58-BB4C-F304BD492AB4}"/>
              </a:ext>
            </a:extLst>
          </p:cNvPr>
          <p:cNvSpPr txBox="1"/>
          <p:nvPr/>
        </p:nvSpPr>
        <p:spPr>
          <a:xfrm>
            <a:off x="4832586" y="1607002"/>
            <a:ext cx="1982879" cy="276999"/>
          </a:xfrm>
          <a:prstGeom prst="rect">
            <a:avLst/>
          </a:prstGeom>
          <a:noFill/>
        </p:spPr>
        <p:txBody>
          <a:bodyPr wrap="square" rtlCol="0">
            <a:spAutoFit/>
          </a:bodyPr>
          <a:lstStyle/>
          <a:p>
            <a:r>
              <a:rPr lang="fr-FR" sz="1200" b="1"/>
              <a:t>Usine Durable</a:t>
            </a:r>
          </a:p>
        </p:txBody>
      </p:sp>
      <p:cxnSp>
        <p:nvCxnSpPr>
          <p:cNvPr id="15" name="Straight Connector 27">
            <a:extLst>
              <a:ext uri="{FF2B5EF4-FFF2-40B4-BE49-F238E27FC236}">
                <a16:creationId xmlns:a16="http://schemas.microsoft.com/office/drawing/2014/main" id="{70535CEC-A73D-4B3B-A96C-AF212579DC94}"/>
              </a:ext>
            </a:extLst>
          </p:cNvPr>
          <p:cNvCxnSpPr>
            <a:cxnSpLocks/>
          </p:cNvCxnSpPr>
          <p:nvPr/>
        </p:nvCxnSpPr>
        <p:spPr>
          <a:xfrm>
            <a:off x="6738505" y="1891685"/>
            <a:ext cx="163431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28">
            <a:extLst>
              <a:ext uri="{FF2B5EF4-FFF2-40B4-BE49-F238E27FC236}">
                <a16:creationId xmlns:a16="http://schemas.microsoft.com/office/drawing/2014/main" id="{05F223FD-D5D5-4EF0-95B0-2B73AAD8DC58}"/>
              </a:ext>
            </a:extLst>
          </p:cNvPr>
          <p:cNvSpPr txBox="1"/>
          <p:nvPr/>
        </p:nvSpPr>
        <p:spPr>
          <a:xfrm>
            <a:off x="6694437" y="1607002"/>
            <a:ext cx="1982879" cy="276999"/>
          </a:xfrm>
          <a:prstGeom prst="rect">
            <a:avLst/>
          </a:prstGeom>
          <a:noFill/>
        </p:spPr>
        <p:txBody>
          <a:bodyPr wrap="square" rtlCol="0">
            <a:spAutoFit/>
          </a:bodyPr>
          <a:lstStyle/>
          <a:p>
            <a:r>
              <a:rPr lang="fr-FR" sz="1200" b="1"/>
              <a:t>Stratégie Numérique</a:t>
            </a:r>
          </a:p>
        </p:txBody>
      </p:sp>
      <p:cxnSp>
        <p:nvCxnSpPr>
          <p:cNvPr id="17" name="Straight Connector 27">
            <a:extLst>
              <a:ext uri="{FF2B5EF4-FFF2-40B4-BE49-F238E27FC236}">
                <a16:creationId xmlns:a16="http://schemas.microsoft.com/office/drawing/2014/main" id="{87030AF1-A989-4740-A24F-FF45B0231282}"/>
              </a:ext>
            </a:extLst>
          </p:cNvPr>
          <p:cNvCxnSpPr>
            <a:cxnSpLocks/>
          </p:cNvCxnSpPr>
          <p:nvPr/>
        </p:nvCxnSpPr>
        <p:spPr>
          <a:xfrm>
            <a:off x="8466725" y="1891685"/>
            <a:ext cx="193881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28">
            <a:extLst>
              <a:ext uri="{FF2B5EF4-FFF2-40B4-BE49-F238E27FC236}">
                <a16:creationId xmlns:a16="http://schemas.microsoft.com/office/drawing/2014/main" id="{0532D277-7388-47B7-93C3-EDC9CCBB6761}"/>
              </a:ext>
            </a:extLst>
          </p:cNvPr>
          <p:cNvSpPr txBox="1"/>
          <p:nvPr/>
        </p:nvSpPr>
        <p:spPr>
          <a:xfrm>
            <a:off x="8422657" y="1607002"/>
            <a:ext cx="1982879" cy="276999"/>
          </a:xfrm>
          <a:prstGeom prst="rect">
            <a:avLst/>
          </a:prstGeom>
          <a:noFill/>
        </p:spPr>
        <p:txBody>
          <a:bodyPr wrap="square" rtlCol="0">
            <a:spAutoFit/>
          </a:bodyPr>
          <a:lstStyle/>
          <a:p>
            <a:r>
              <a:rPr lang="fr-FR" sz="1200" b="1"/>
              <a:t>Technologies du Futur</a:t>
            </a:r>
          </a:p>
        </p:txBody>
      </p:sp>
      <p:sp>
        <p:nvSpPr>
          <p:cNvPr id="10" name="Rectangle 9">
            <a:extLst>
              <a:ext uri="{FF2B5EF4-FFF2-40B4-BE49-F238E27FC236}">
                <a16:creationId xmlns:a16="http://schemas.microsoft.com/office/drawing/2014/main" id="{6B7ECAC3-E167-4925-80FD-899C1FBF916B}"/>
              </a:ext>
            </a:extLst>
          </p:cNvPr>
          <p:cNvSpPr/>
          <p:nvPr/>
        </p:nvSpPr>
        <p:spPr>
          <a:xfrm>
            <a:off x="4909546" y="4614248"/>
            <a:ext cx="1634316" cy="561174"/>
          </a:xfrm>
          <a:prstGeom prst="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Relations avec le territoire</a:t>
            </a:r>
          </a:p>
        </p:txBody>
      </p:sp>
      <p:sp>
        <p:nvSpPr>
          <p:cNvPr id="20" name="Rectangle 19">
            <a:extLst>
              <a:ext uri="{FF2B5EF4-FFF2-40B4-BE49-F238E27FC236}">
                <a16:creationId xmlns:a16="http://schemas.microsoft.com/office/drawing/2014/main" id="{3FBA4420-630F-46AA-93EB-970A8ABE290E}"/>
              </a:ext>
            </a:extLst>
          </p:cNvPr>
          <p:cNvSpPr/>
          <p:nvPr/>
        </p:nvSpPr>
        <p:spPr>
          <a:xfrm>
            <a:off x="4909546" y="3957041"/>
            <a:ext cx="1634316" cy="561174"/>
          </a:xfrm>
          <a:prstGeom prst="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Approche produit</a:t>
            </a:r>
          </a:p>
        </p:txBody>
      </p:sp>
      <p:sp>
        <p:nvSpPr>
          <p:cNvPr id="22" name="Rectangle 21">
            <a:extLst>
              <a:ext uri="{FF2B5EF4-FFF2-40B4-BE49-F238E27FC236}">
                <a16:creationId xmlns:a16="http://schemas.microsoft.com/office/drawing/2014/main" id="{3E1CB8EA-7B46-4D5B-8F22-2A20B66CEA2E}"/>
              </a:ext>
            </a:extLst>
          </p:cNvPr>
          <p:cNvSpPr/>
          <p:nvPr/>
        </p:nvSpPr>
        <p:spPr>
          <a:xfrm>
            <a:off x="4909546" y="2642625"/>
            <a:ext cx="1634316" cy="561174"/>
          </a:xfrm>
          <a:prstGeom prst="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Approche site</a:t>
            </a:r>
          </a:p>
        </p:txBody>
      </p:sp>
      <p:sp>
        <p:nvSpPr>
          <p:cNvPr id="24" name="Rectangle 23">
            <a:extLst>
              <a:ext uri="{FF2B5EF4-FFF2-40B4-BE49-F238E27FC236}">
                <a16:creationId xmlns:a16="http://schemas.microsoft.com/office/drawing/2014/main" id="{A255B824-5C9C-453F-9C1C-4AEC2540E096}"/>
              </a:ext>
            </a:extLst>
          </p:cNvPr>
          <p:cNvSpPr/>
          <p:nvPr/>
        </p:nvSpPr>
        <p:spPr>
          <a:xfrm>
            <a:off x="4909546" y="1985417"/>
            <a:ext cx="1634316" cy="561174"/>
          </a:xfrm>
          <a:prstGeom prst="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Stratégie RSE</a:t>
            </a:r>
          </a:p>
        </p:txBody>
      </p:sp>
      <p:sp>
        <p:nvSpPr>
          <p:cNvPr id="26" name="Rectangle 25">
            <a:extLst>
              <a:ext uri="{FF2B5EF4-FFF2-40B4-BE49-F238E27FC236}">
                <a16:creationId xmlns:a16="http://schemas.microsoft.com/office/drawing/2014/main" id="{2E7A3A50-2C24-4B5B-BB32-C5824A28C69B}"/>
              </a:ext>
            </a:extLst>
          </p:cNvPr>
          <p:cNvSpPr/>
          <p:nvPr/>
        </p:nvSpPr>
        <p:spPr>
          <a:xfrm>
            <a:off x="4909546" y="3299833"/>
            <a:ext cx="1634316" cy="561174"/>
          </a:xfrm>
          <a:prstGeom prst="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Gestion des ressources</a:t>
            </a:r>
          </a:p>
        </p:txBody>
      </p:sp>
      <p:sp>
        <p:nvSpPr>
          <p:cNvPr id="44" name="Rectangle 43">
            <a:extLst>
              <a:ext uri="{FF2B5EF4-FFF2-40B4-BE49-F238E27FC236}">
                <a16:creationId xmlns:a16="http://schemas.microsoft.com/office/drawing/2014/main" id="{C731C09D-06CF-436E-B5A2-4C4587AB9522}"/>
              </a:ext>
            </a:extLst>
          </p:cNvPr>
          <p:cNvSpPr/>
          <p:nvPr/>
        </p:nvSpPr>
        <p:spPr>
          <a:xfrm>
            <a:off x="8552601" y="3212361"/>
            <a:ext cx="1662336" cy="604349"/>
          </a:xfrm>
          <a:prstGeom prst="rect">
            <a:avLst/>
          </a:prstGeom>
          <a:solidFill>
            <a:schemeClr val="accent6">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Robotique/</a:t>
            </a:r>
            <a:r>
              <a:rPr lang="fr-FR" sz="1100" b="1" err="1">
                <a:solidFill>
                  <a:schemeClr val="tx1"/>
                </a:solidFill>
              </a:rPr>
              <a:t>Cobotique</a:t>
            </a:r>
            <a:r>
              <a:rPr lang="fr-FR" sz="1100" b="1">
                <a:solidFill>
                  <a:schemeClr val="tx1"/>
                </a:solidFill>
              </a:rPr>
              <a:t>/Automatisation</a:t>
            </a:r>
            <a:endParaRPr lang="fr-FR" sz="1100">
              <a:solidFill>
                <a:srgbClr val="FF0000"/>
              </a:solidFill>
            </a:endParaRPr>
          </a:p>
        </p:txBody>
      </p:sp>
      <p:sp>
        <p:nvSpPr>
          <p:cNvPr id="46" name="Rectangle 45">
            <a:extLst>
              <a:ext uri="{FF2B5EF4-FFF2-40B4-BE49-F238E27FC236}">
                <a16:creationId xmlns:a16="http://schemas.microsoft.com/office/drawing/2014/main" id="{68DAA177-DDF3-488B-972F-7B34762E71C4}"/>
              </a:ext>
            </a:extLst>
          </p:cNvPr>
          <p:cNvSpPr/>
          <p:nvPr/>
        </p:nvSpPr>
        <p:spPr>
          <a:xfrm>
            <a:off x="8552601" y="1988038"/>
            <a:ext cx="1662336" cy="442482"/>
          </a:xfrm>
          <a:prstGeom prst="rect">
            <a:avLst/>
          </a:prstGeom>
          <a:solidFill>
            <a:schemeClr val="accent6">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Outil de production avancé</a:t>
            </a:r>
            <a:endParaRPr lang="fr-FR" sz="1100">
              <a:solidFill>
                <a:srgbClr val="FF0000"/>
              </a:solidFill>
              <a:cs typeface="Calibri"/>
            </a:endParaRPr>
          </a:p>
        </p:txBody>
      </p:sp>
      <p:sp>
        <p:nvSpPr>
          <p:cNvPr id="50" name="Rectangle 49">
            <a:extLst>
              <a:ext uri="{FF2B5EF4-FFF2-40B4-BE49-F238E27FC236}">
                <a16:creationId xmlns:a16="http://schemas.microsoft.com/office/drawing/2014/main" id="{95B9C77F-39C2-4219-B04F-7ECF3A31E9EA}"/>
              </a:ext>
            </a:extLst>
          </p:cNvPr>
          <p:cNvSpPr/>
          <p:nvPr/>
        </p:nvSpPr>
        <p:spPr>
          <a:xfrm>
            <a:off x="8551317" y="4505936"/>
            <a:ext cx="1662986" cy="503361"/>
          </a:xfrm>
          <a:prstGeom prst="rect">
            <a:avLst/>
          </a:prstGeom>
          <a:solidFill>
            <a:schemeClr val="accent6">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Ingénierie numérique des produits et des procédés</a:t>
            </a:r>
            <a:endParaRPr lang="fr-FR" sz="1100">
              <a:solidFill>
                <a:srgbClr val="FF0000"/>
              </a:solidFill>
            </a:endParaRPr>
          </a:p>
        </p:txBody>
      </p:sp>
      <p:sp>
        <p:nvSpPr>
          <p:cNvPr id="52" name="Rectangle 51">
            <a:extLst>
              <a:ext uri="{FF2B5EF4-FFF2-40B4-BE49-F238E27FC236}">
                <a16:creationId xmlns:a16="http://schemas.microsoft.com/office/drawing/2014/main" id="{EB44E6FC-4057-4472-A9C7-B5CBC2B9F748}"/>
              </a:ext>
            </a:extLst>
          </p:cNvPr>
          <p:cNvSpPr/>
          <p:nvPr/>
        </p:nvSpPr>
        <p:spPr>
          <a:xfrm>
            <a:off x="8552601" y="2519266"/>
            <a:ext cx="1662336" cy="604349"/>
          </a:xfrm>
          <a:prstGeom prst="rect">
            <a:avLst/>
          </a:prstGeom>
          <a:solidFill>
            <a:schemeClr val="accent6">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Procédés de fabrication innovants</a:t>
            </a:r>
            <a:endParaRPr lang="fr-FR" sz="1100">
              <a:solidFill>
                <a:srgbClr val="FF0000"/>
              </a:solidFill>
            </a:endParaRPr>
          </a:p>
        </p:txBody>
      </p:sp>
      <p:sp>
        <p:nvSpPr>
          <p:cNvPr id="54" name="Rectangle 53">
            <a:extLst>
              <a:ext uri="{FF2B5EF4-FFF2-40B4-BE49-F238E27FC236}">
                <a16:creationId xmlns:a16="http://schemas.microsoft.com/office/drawing/2014/main" id="{3777AF1E-63E5-48DB-A6D7-1A25DA0CA106}"/>
              </a:ext>
            </a:extLst>
          </p:cNvPr>
          <p:cNvSpPr/>
          <p:nvPr/>
        </p:nvSpPr>
        <p:spPr>
          <a:xfrm>
            <a:off x="8552601" y="5098043"/>
            <a:ext cx="1662336" cy="592098"/>
          </a:xfrm>
          <a:prstGeom prst="rect">
            <a:avLst/>
          </a:prstGeom>
          <a:solidFill>
            <a:schemeClr val="accent6">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Assistance physique et cognitive</a:t>
            </a:r>
            <a:endParaRPr lang="fr-FR" sz="1100">
              <a:solidFill>
                <a:srgbClr val="FF0000"/>
              </a:solidFill>
              <a:cs typeface="Calibri"/>
            </a:endParaRPr>
          </a:p>
        </p:txBody>
      </p:sp>
      <p:sp>
        <p:nvSpPr>
          <p:cNvPr id="58" name="Rectangle 57">
            <a:extLst>
              <a:ext uri="{FF2B5EF4-FFF2-40B4-BE49-F238E27FC236}">
                <a16:creationId xmlns:a16="http://schemas.microsoft.com/office/drawing/2014/main" id="{CC441EA0-09C8-46F8-98D4-7D35F13880A4}"/>
              </a:ext>
            </a:extLst>
          </p:cNvPr>
          <p:cNvSpPr/>
          <p:nvPr/>
        </p:nvSpPr>
        <p:spPr>
          <a:xfrm>
            <a:off x="8552601" y="3905456"/>
            <a:ext cx="1662336" cy="511734"/>
          </a:xfrm>
          <a:prstGeom prst="rect">
            <a:avLst/>
          </a:prstGeom>
          <a:solidFill>
            <a:schemeClr val="accent6">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Machines intelligentes et communicantes</a:t>
            </a:r>
            <a:endParaRPr lang="fr-FR" sz="1100">
              <a:solidFill>
                <a:schemeClr val="tx1"/>
              </a:solidFill>
              <a:cs typeface="Calibri"/>
            </a:endParaRPr>
          </a:p>
        </p:txBody>
      </p:sp>
      <p:sp>
        <p:nvSpPr>
          <p:cNvPr id="61" name="Rectangle 60">
            <a:extLst>
              <a:ext uri="{FF2B5EF4-FFF2-40B4-BE49-F238E27FC236}">
                <a16:creationId xmlns:a16="http://schemas.microsoft.com/office/drawing/2014/main" id="{D69ABB28-F99F-4C97-A41E-45142B1ECEBA}"/>
              </a:ext>
            </a:extLst>
          </p:cNvPr>
          <p:cNvSpPr/>
          <p:nvPr/>
        </p:nvSpPr>
        <p:spPr>
          <a:xfrm>
            <a:off x="3113205" y="5271456"/>
            <a:ext cx="1634316" cy="561174"/>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Sécurité &amp; QVT</a:t>
            </a:r>
          </a:p>
        </p:txBody>
      </p:sp>
      <p:sp>
        <p:nvSpPr>
          <p:cNvPr id="62" name="Rectangle 61">
            <a:extLst>
              <a:ext uri="{FF2B5EF4-FFF2-40B4-BE49-F238E27FC236}">
                <a16:creationId xmlns:a16="http://schemas.microsoft.com/office/drawing/2014/main" id="{1AD6F4F8-34D7-4F31-A4DB-CE6C94D23E87}"/>
              </a:ext>
            </a:extLst>
          </p:cNvPr>
          <p:cNvSpPr/>
          <p:nvPr/>
        </p:nvSpPr>
        <p:spPr>
          <a:xfrm>
            <a:off x="3113205" y="4614249"/>
            <a:ext cx="1634316" cy="561174"/>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Gestion des compétences</a:t>
            </a:r>
          </a:p>
        </p:txBody>
      </p:sp>
      <p:sp>
        <p:nvSpPr>
          <p:cNvPr id="63" name="Rectangle 62">
            <a:extLst>
              <a:ext uri="{FF2B5EF4-FFF2-40B4-BE49-F238E27FC236}">
                <a16:creationId xmlns:a16="http://schemas.microsoft.com/office/drawing/2014/main" id="{8A56D8AC-D2DD-407E-B8AB-718764CF1DF9}"/>
              </a:ext>
            </a:extLst>
          </p:cNvPr>
          <p:cNvSpPr/>
          <p:nvPr/>
        </p:nvSpPr>
        <p:spPr>
          <a:xfrm>
            <a:off x="3113205" y="3957041"/>
            <a:ext cx="1634316" cy="561174"/>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Vision &amp; Motivation</a:t>
            </a:r>
          </a:p>
        </p:txBody>
      </p:sp>
      <p:sp>
        <p:nvSpPr>
          <p:cNvPr id="66" name="Rectangle 65">
            <a:extLst>
              <a:ext uri="{FF2B5EF4-FFF2-40B4-BE49-F238E27FC236}">
                <a16:creationId xmlns:a16="http://schemas.microsoft.com/office/drawing/2014/main" id="{2111211A-CD64-45E4-8003-20D0BA2A43A8}"/>
              </a:ext>
            </a:extLst>
          </p:cNvPr>
          <p:cNvSpPr/>
          <p:nvPr/>
        </p:nvSpPr>
        <p:spPr>
          <a:xfrm>
            <a:off x="3113205" y="2642625"/>
            <a:ext cx="1634316" cy="561174"/>
          </a:xfrm>
          <a:prstGeom prst="rect">
            <a:avLst/>
          </a:prstGeom>
          <a:solidFill>
            <a:schemeClr val="accent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Pratiques opérationnelles "Lean"</a:t>
            </a:r>
          </a:p>
        </p:txBody>
      </p:sp>
      <p:sp>
        <p:nvSpPr>
          <p:cNvPr id="67" name="Rectangle 66">
            <a:extLst>
              <a:ext uri="{FF2B5EF4-FFF2-40B4-BE49-F238E27FC236}">
                <a16:creationId xmlns:a16="http://schemas.microsoft.com/office/drawing/2014/main" id="{FDEDCF10-A4B9-4D06-81A0-94C2B032F942}"/>
              </a:ext>
            </a:extLst>
          </p:cNvPr>
          <p:cNvSpPr/>
          <p:nvPr/>
        </p:nvSpPr>
        <p:spPr>
          <a:xfrm>
            <a:off x="3113205" y="1985417"/>
            <a:ext cx="1634316" cy="561174"/>
          </a:xfrm>
          <a:prstGeom prst="rect">
            <a:avLst/>
          </a:prstGeom>
          <a:solidFill>
            <a:schemeClr val="accent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Gestion des flux</a:t>
            </a:r>
          </a:p>
        </p:txBody>
      </p:sp>
      <p:sp>
        <p:nvSpPr>
          <p:cNvPr id="68" name="Rectangle 67">
            <a:extLst>
              <a:ext uri="{FF2B5EF4-FFF2-40B4-BE49-F238E27FC236}">
                <a16:creationId xmlns:a16="http://schemas.microsoft.com/office/drawing/2014/main" id="{CA672357-D72C-4516-ADE2-4B24DFAFC69F}"/>
              </a:ext>
            </a:extLst>
          </p:cNvPr>
          <p:cNvSpPr/>
          <p:nvPr/>
        </p:nvSpPr>
        <p:spPr>
          <a:xfrm>
            <a:off x="3113205" y="3299833"/>
            <a:ext cx="1634316" cy="561174"/>
          </a:xfrm>
          <a:prstGeom prst="rect">
            <a:avLst/>
          </a:prstGeom>
          <a:solidFill>
            <a:schemeClr val="accent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Management &amp; Organisation</a:t>
            </a:r>
          </a:p>
        </p:txBody>
      </p:sp>
      <p:sp>
        <p:nvSpPr>
          <p:cNvPr id="41" name="TextBox 28">
            <a:extLst>
              <a:ext uri="{FF2B5EF4-FFF2-40B4-BE49-F238E27FC236}">
                <a16:creationId xmlns:a16="http://schemas.microsoft.com/office/drawing/2014/main" id="{AFDB01DB-F99C-4B3F-83D2-F366B6BAAC94}"/>
              </a:ext>
            </a:extLst>
          </p:cNvPr>
          <p:cNvSpPr txBox="1"/>
          <p:nvPr/>
        </p:nvSpPr>
        <p:spPr>
          <a:xfrm>
            <a:off x="90060" y="1607001"/>
            <a:ext cx="1982879" cy="276999"/>
          </a:xfrm>
          <a:prstGeom prst="rect">
            <a:avLst/>
          </a:prstGeom>
          <a:noFill/>
        </p:spPr>
        <p:txBody>
          <a:bodyPr wrap="square" rtlCol="0">
            <a:spAutoFit/>
          </a:bodyPr>
          <a:lstStyle/>
          <a:p>
            <a:r>
              <a:rPr lang="fr-FR" sz="1200" b="1"/>
              <a:t>Axes du </a:t>
            </a:r>
            <a:r>
              <a:rPr lang="fr-FR" sz="1200" b="1" err="1"/>
              <a:t>prgm</a:t>
            </a:r>
            <a:endParaRPr lang="fr-FR" sz="1200" b="1"/>
          </a:p>
        </p:txBody>
      </p:sp>
      <p:sp>
        <p:nvSpPr>
          <p:cNvPr id="91" name="Rectangle 90">
            <a:extLst>
              <a:ext uri="{FF2B5EF4-FFF2-40B4-BE49-F238E27FC236}">
                <a16:creationId xmlns:a16="http://schemas.microsoft.com/office/drawing/2014/main" id="{11DDC4A5-C7E7-447C-80AC-6CA839E0F129}"/>
              </a:ext>
            </a:extLst>
          </p:cNvPr>
          <p:cNvSpPr/>
          <p:nvPr/>
        </p:nvSpPr>
        <p:spPr>
          <a:xfrm>
            <a:off x="6776847" y="1985416"/>
            <a:ext cx="1595974" cy="522920"/>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Stratégie numérique</a:t>
            </a:r>
            <a:endParaRPr lang="fr-FR" sz="1100">
              <a:solidFill>
                <a:schemeClr val="tx1"/>
              </a:solidFill>
            </a:endParaRPr>
          </a:p>
        </p:txBody>
      </p:sp>
      <p:sp>
        <p:nvSpPr>
          <p:cNvPr id="93" name="Rectangle 92">
            <a:extLst>
              <a:ext uri="{FF2B5EF4-FFF2-40B4-BE49-F238E27FC236}">
                <a16:creationId xmlns:a16="http://schemas.microsoft.com/office/drawing/2014/main" id="{A4726A5F-9B5A-4486-8A27-FB27B85B2BF0}"/>
              </a:ext>
            </a:extLst>
          </p:cNvPr>
          <p:cNvSpPr/>
          <p:nvPr/>
        </p:nvSpPr>
        <p:spPr>
          <a:xfrm>
            <a:off x="6776847" y="5460223"/>
            <a:ext cx="1595976" cy="522920"/>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Outils et dispositifs techniques</a:t>
            </a:r>
            <a:endParaRPr lang="fr-FR" sz="1100">
              <a:solidFill>
                <a:schemeClr val="tx1"/>
              </a:solidFill>
            </a:endParaRPr>
          </a:p>
        </p:txBody>
      </p:sp>
      <p:sp>
        <p:nvSpPr>
          <p:cNvPr id="99" name="Rectangle 98">
            <a:extLst>
              <a:ext uri="{FF2B5EF4-FFF2-40B4-BE49-F238E27FC236}">
                <a16:creationId xmlns:a16="http://schemas.microsoft.com/office/drawing/2014/main" id="{5EAA11BB-CA79-419E-A684-9B7FBFE2B34C}"/>
              </a:ext>
            </a:extLst>
          </p:cNvPr>
          <p:cNvSpPr/>
          <p:nvPr/>
        </p:nvSpPr>
        <p:spPr>
          <a:xfrm>
            <a:off x="6776847" y="2562083"/>
            <a:ext cx="1595974" cy="522920"/>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Pilotage des projets numériques</a:t>
            </a:r>
            <a:endParaRPr lang="fr-FR" sz="1100">
              <a:solidFill>
                <a:schemeClr val="tx1"/>
              </a:solidFill>
            </a:endParaRPr>
          </a:p>
        </p:txBody>
      </p:sp>
      <p:sp>
        <p:nvSpPr>
          <p:cNvPr id="101" name="Rectangle 100">
            <a:extLst>
              <a:ext uri="{FF2B5EF4-FFF2-40B4-BE49-F238E27FC236}">
                <a16:creationId xmlns:a16="http://schemas.microsoft.com/office/drawing/2014/main" id="{48436829-3BD8-4B1F-8B28-35E86458B8B5}"/>
              </a:ext>
            </a:extLst>
          </p:cNvPr>
          <p:cNvSpPr/>
          <p:nvPr/>
        </p:nvSpPr>
        <p:spPr>
          <a:xfrm>
            <a:off x="6776847" y="3138750"/>
            <a:ext cx="1595974" cy="522920"/>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Culture et management adapté au numérique</a:t>
            </a:r>
          </a:p>
        </p:txBody>
      </p:sp>
      <p:sp>
        <p:nvSpPr>
          <p:cNvPr id="105" name="Rectangle 104">
            <a:extLst>
              <a:ext uri="{FF2B5EF4-FFF2-40B4-BE49-F238E27FC236}">
                <a16:creationId xmlns:a16="http://schemas.microsoft.com/office/drawing/2014/main" id="{A29CD5F3-AAEE-4FF9-B9AA-0279BD9F6DDA}"/>
              </a:ext>
            </a:extLst>
          </p:cNvPr>
          <p:cNvSpPr/>
          <p:nvPr/>
        </p:nvSpPr>
        <p:spPr>
          <a:xfrm>
            <a:off x="6776847" y="3730222"/>
            <a:ext cx="1595974" cy="522920"/>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Compétences et RH au service du numérique</a:t>
            </a:r>
            <a:endParaRPr lang="fr-FR" sz="1100">
              <a:solidFill>
                <a:schemeClr val="tx1"/>
              </a:solidFill>
            </a:endParaRPr>
          </a:p>
        </p:txBody>
      </p:sp>
      <p:sp>
        <p:nvSpPr>
          <p:cNvPr id="107" name="Rectangle 106">
            <a:extLst>
              <a:ext uri="{FF2B5EF4-FFF2-40B4-BE49-F238E27FC236}">
                <a16:creationId xmlns:a16="http://schemas.microsoft.com/office/drawing/2014/main" id="{4671DB46-3625-4461-A3E6-4EFE8AF54841}"/>
              </a:ext>
            </a:extLst>
          </p:cNvPr>
          <p:cNvSpPr/>
          <p:nvPr/>
        </p:nvSpPr>
        <p:spPr>
          <a:xfrm>
            <a:off x="6776847" y="4306889"/>
            <a:ext cx="1595974" cy="522920"/>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Gestion de la donnée</a:t>
            </a:r>
            <a:endParaRPr lang="fr-FR" sz="1100">
              <a:solidFill>
                <a:schemeClr val="tx1"/>
              </a:solidFill>
            </a:endParaRPr>
          </a:p>
        </p:txBody>
      </p:sp>
      <p:sp>
        <p:nvSpPr>
          <p:cNvPr id="109" name="Rectangle 108">
            <a:extLst>
              <a:ext uri="{FF2B5EF4-FFF2-40B4-BE49-F238E27FC236}">
                <a16:creationId xmlns:a16="http://schemas.microsoft.com/office/drawing/2014/main" id="{D44E16C4-320A-422A-8632-CD6767F77CEF}"/>
              </a:ext>
            </a:extLst>
          </p:cNvPr>
          <p:cNvSpPr/>
          <p:nvPr/>
        </p:nvSpPr>
        <p:spPr>
          <a:xfrm>
            <a:off x="6776847" y="4883556"/>
            <a:ext cx="1595974" cy="522920"/>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solidFill>
              </a:rPr>
              <a:t>Marketing digital</a:t>
            </a:r>
            <a:endParaRPr lang="fr-FR" sz="1100">
              <a:solidFill>
                <a:schemeClr val="tx1"/>
              </a:solidFill>
            </a:endParaRPr>
          </a:p>
        </p:txBody>
      </p:sp>
      <p:cxnSp>
        <p:nvCxnSpPr>
          <p:cNvPr id="39" name="Straight Connector 27">
            <a:extLst>
              <a:ext uri="{FF2B5EF4-FFF2-40B4-BE49-F238E27FC236}">
                <a16:creationId xmlns:a16="http://schemas.microsoft.com/office/drawing/2014/main" id="{CDF9238B-F1B3-4711-9FF8-3B305B922C94}"/>
              </a:ext>
            </a:extLst>
          </p:cNvPr>
          <p:cNvCxnSpPr>
            <a:cxnSpLocks/>
          </p:cNvCxnSpPr>
          <p:nvPr/>
        </p:nvCxnSpPr>
        <p:spPr>
          <a:xfrm>
            <a:off x="1295263" y="1891685"/>
            <a:ext cx="1634316"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28">
            <a:extLst>
              <a:ext uri="{FF2B5EF4-FFF2-40B4-BE49-F238E27FC236}">
                <a16:creationId xmlns:a16="http://schemas.microsoft.com/office/drawing/2014/main" id="{B90ABCA8-0A70-4742-84C9-9EE349E5D28F}"/>
              </a:ext>
            </a:extLst>
          </p:cNvPr>
          <p:cNvSpPr txBox="1"/>
          <p:nvPr/>
        </p:nvSpPr>
        <p:spPr>
          <a:xfrm>
            <a:off x="1251195" y="1607002"/>
            <a:ext cx="1982879" cy="276999"/>
          </a:xfrm>
          <a:prstGeom prst="rect">
            <a:avLst/>
          </a:prstGeom>
          <a:noFill/>
        </p:spPr>
        <p:txBody>
          <a:bodyPr wrap="square" rtlCol="0">
            <a:spAutoFit/>
          </a:bodyPr>
          <a:lstStyle/>
          <a:p>
            <a:r>
              <a:rPr lang="fr-FR" sz="1200" b="1"/>
              <a:t>Stratégie globale</a:t>
            </a:r>
          </a:p>
        </p:txBody>
      </p:sp>
      <p:sp>
        <p:nvSpPr>
          <p:cNvPr id="47" name="Rectangle 46">
            <a:extLst>
              <a:ext uri="{FF2B5EF4-FFF2-40B4-BE49-F238E27FC236}">
                <a16:creationId xmlns:a16="http://schemas.microsoft.com/office/drawing/2014/main" id="{84271BE3-9354-4CBD-8FC5-F687DB9DC4DB}"/>
              </a:ext>
            </a:extLst>
          </p:cNvPr>
          <p:cNvSpPr/>
          <p:nvPr/>
        </p:nvSpPr>
        <p:spPr>
          <a:xfrm>
            <a:off x="1316546" y="3957041"/>
            <a:ext cx="1634316" cy="561174"/>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fontAlgn="ctr"/>
            <a:r>
              <a:rPr lang="fr-FR" sz="1100" b="1" u="none" strike="noStrike">
                <a:solidFill>
                  <a:schemeClr val="tx1">
                    <a:lumMod val="50000"/>
                  </a:schemeClr>
                </a:solidFill>
                <a:effectLst/>
              </a:rPr>
              <a:t>Accélérateurs du changement</a:t>
            </a:r>
            <a:endParaRPr lang="fr-FR" sz="1100" b="1" i="0" u="none" strike="noStrike">
              <a:solidFill>
                <a:schemeClr val="tx1">
                  <a:lumMod val="50000"/>
                </a:schemeClr>
              </a:solidFill>
              <a:effectLst/>
              <a:latin typeface="Calibri" panose="020F0502020204030204" pitchFamily="34" charset="0"/>
            </a:endParaRPr>
          </a:p>
        </p:txBody>
      </p:sp>
      <p:sp>
        <p:nvSpPr>
          <p:cNvPr id="48" name="Rectangle 47">
            <a:extLst>
              <a:ext uri="{FF2B5EF4-FFF2-40B4-BE49-F238E27FC236}">
                <a16:creationId xmlns:a16="http://schemas.microsoft.com/office/drawing/2014/main" id="{4CD3A3BF-5772-418E-9269-90D665089230}"/>
              </a:ext>
            </a:extLst>
          </p:cNvPr>
          <p:cNvSpPr/>
          <p:nvPr/>
        </p:nvSpPr>
        <p:spPr>
          <a:xfrm>
            <a:off x="1316546" y="2642625"/>
            <a:ext cx="1634316" cy="561174"/>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fontAlgn="ctr"/>
            <a:r>
              <a:rPr lang="fr-FR" sz="1100" b="1" u="none" strike="noStrike">
                <a:solidFill>
                  <a:schemeClr val="tx1">
                    <a:lumMod val="50000"/>
                  </a:schemeClr>
                </a:solidFill>
                <a:effectLst/>
              </a:rPr>
              <a:t>Evolution du modèle d'affaire</a:t>
            </a:r>
            <a:endParaRPr lang="fr-FR" sz="1100" b="1" i="0" u="none" strike="noStrike">
              <a:solidFill>
                <a:schemeClr val="tx1">
                  <a:lumMod val="50000"/>
                </a:schemeClr>
              </a:solidFill>
              <a:effectLst/>
              <a:latin typeface="Calibri" panose="020F0502020204030204" pitchFamily="34" charset="0"/>
            </a:endParaRPr>
          </a:p>
        </p:txBody>
      </p:sp>
      <p:sp>
        <p:nvSpPr>
          <p:cNvPr id="49" name="Rectangle 48">
            <a:extLst>
              <a:ext uri="{FF2B5EF4-FFF2-40B4-BE49-F238E27FC236}">
                <a16:creationId xmlns:a16="http://schemas.microsoft.com/office/drawing/2014/main" id="{90E8D650-B9A5-473C-A776-F92A4F5179FD}"/>
              </a:ext>
            </a:extLst>
          </p:cNvPr>
          <p:cNvSpPr/>
          <p:nvPr/>
        </p:nvSpPr>
        <p:spPr>
          <a:xfrm>
            <a:off x="1316546" y="1985417"/>
            <a:ext cx="1634316" cy="561174"/>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100" b="1">
                <a:solidFill>
                  <a:schemeClr val="tx1">
                    <a:lumMod val="50000"/>
                  </a:schemeClr>
                </a:solidFill>
              </a:rPr>
              <a:t>Evolution de l'entreprise</a:t>
            </a:r>
          </a:p>
        </p:txBody>
      </p:sp>
      <p:sp>
        <p:nvSpPr>
          <p:cNvPr id="51" name="Rectangle 50">
            <a:extLst>
              <a:ext uri="{FF2B5EF4-FFF2-40B4-BE49-F238E27FC236}">
                <a16:creationId xmlns:a16="http://schemas.microsoft.com/office/drawing/2014/main" id="{6D17580D-660A-439A-BA85-45E0565CD687}"/>
              </a:ext>
            </a:extLst>
          </p:cNvPr>
          <p:cNvSpPr/>
          <p:nvPr/>
        </p:nvSpPr>
        <p:spPr>
          <a:xfrm>
            <a:off x="1316546" y="3299833"/>
            <a:ext cx="1634316" cy="561174"/>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fontAlgn="ctr"/>
            <a:r>
              <a:rPr lang="fr-FR" sz="1100" b="1" u="none" strike="noStrike">
                <a:solidFill>
                  <a:schemeClr val="tx1">
                    <a:lumMod val="50000"/>
                  </a:schemeClr>
                </a:solidFill>
                <a:effectLst/>
              </a:rPr>
              <a:t>Evolution des ressources de l'entreprise</a:t>
            </a:r>
            <a:endParaRPr lang="fr-FR" sz="1100" b="1" i="0" u="none" strike="noStrike">
              <a:solidFill>
                <a:schemeClr val="tx1">
                  <a:lumMod val="50000"/>
                </a:schemeClr>
              </a:solidFill>
              <a:effectLst/>
              <a:latin typeface="Calibri" panose="020F0502020204030204" pitchFamily="34" charset="0"/>
            </a:endParaRPr>
          </a:p>
        </p:txBody>
      </p:sp>
      <p:sp>
        <p:nvSpPr>
          <p:cNvPr id="7" name="Bulle narrative : rectangle à coins arrondis 6">
            <a:extLst>
              <a:ext uri="{FF2B5EF4-FFF2-40B4-BE49-F238E27FC236}">
                <a16:creationId xmlns:a16="http://schemas.microsoft.com/office/drawing/2014/main" id="{4D7886D6-F3DD-4AE0-9F9E-2FBFB4AFECA4}"/>
              </a:ext>
            </a:extLst>
          </p:cNvPr>
          <p:cNvSpPr/>
          <p:nvPr/>
        </p:nvSpPr>
        <p:spPr>
          <a:xfrm>
            <a:off x="2181574" y="1120109"/>
            <a:ext cx="1820695" cy="489599"/>
          </a:xfrm>
          <a:prstGeom prst="wedgeRoundRectCallout">
            <a:avLst>
              <a:gd name="adj1" fmla="val -12431"/>
              <a:gd name="adj2" fmla="val 104604"/>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200" b="1">
                <a:solidFill>
                  <a:schemeClr val="tx1">
                    <a:lumMod val="50000"/>
                  </a:schemeClr>
                </a:solidFill>
              </a:rPr>
              <a:t>Évaluation de l’enjeu uniquement</a:t>
            </a:r>
          </a:p>
        </p:txBody>
      </p:sp>
      <p:cxnSp>
        <p:nvCxnSpPr>
          <p:cNvPr id="9" name="Connecteur droit 8">
            <a:extLst>
              <a:ext uri="{FF2B5EF4-FFF2-40B4-BE49-F238E27FC236}">
                <a16:creationId xmlns:a16="http://schemas.microsoft.com/office/drawing/2014/main" id="{4A3EB873-1A6B-4E43-A570-09DF87D4EFD5}"/>
              </a:ext>
            </a:extLst>
          </p:cNvPr>
          <p:cNvCxnSpPr/>
          <p:nvPr/>
        </p:nvCxnSpPr>
        <p:spPr>
          <a:xfrm>
            <a:off x="135839" y="1902348"/>
            <a:ext cx="105393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B571119B-EC99-48B0-9062-7DF47B5F62B6}"/>
              </a:ext>
            </a:extLst>
          </p:cNvPr>
          <p:cNvSpPr/>
          <p:nvPr/>
        </p:nvSpPr>
        <p:spPr>
          <a:xfrm>
            <a:off x="123964" y="5997831"/>
            <a:ext cx="1087891" cy="966965"/>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200" b="1">
                <a:solidFill>
                  <a:schemeClr val="tx1"/>
                </a:solidFill>
              </a:rPr>
              <a:t>Partenaire en charge</a:t>
            </a:r>
          </a:p>
        </p:txBody>
      </p:sp>
      <p:pic>
        <p:nvPicPr>
          <p:cNvPr id="55" name="Image 54">
            <a:extLst>
              <a:ext uri="{FF2B5EF4-FFF2-40B4-BE49-F238E27FC236}">
                <a16:creationId xmlns:a16="http://schemas.microsoft.com/office/drawing/2014/main" id="{543F1D8C-EEEE-4785-8CBF-70F9E69AABF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803214" y="6443861"/>
            <a:ext cx="756719" cy="356055"/>
          </a:xfrm>
          <a:prstGeom prst="rect">
            <a:avLst/>
          </a:prstGeom>
          <a:ln>
            <a:solidFill>
              <a:srgbClr val="0070C0"/>
            </a:solidFill>
          </a:ln>
        </p:spPr>
      </p:pic>
      <p:grpSp>
        <p:nvGrpSpPr>
          <p:cNvPr id="56" name="Groupe 55">
            <a:extLst>
              <a:ext uri="{FF2B5EF4-FFF2-40B4-BE49-F238E27FC236}">
                <a16:creationId xmlns:a16="http://schemas.microsoft.com/office/drawing/2014/main" id="{8C731B4D-A117-43DA-AC01-C23D4CD6A87E}"/>
              </a:ext>
            </a:extLst>
          </p:cNvPr>
          <p:cNvGrpSpPr/>
          <p:nvPr/>
        </p:nvGrpSpPr>
        <p:grpSpPr>
          <a:xfrm>
            <a:off x="4832586" y="6376239"/>
            <a:ext cx="1865908" cy="491299"/>
            <a:chOff x="4400727" y="3696470"/>
            <a:chExt cx="814825" cy="271058"/>
          </a:xfrm>
        </p:grpSpPr>
        <p:pic>
          <p:nvPicPr>
            <p:cNvPr id="57" name="Image 56">
              <a:extLst>
                <a:ext uri="{FF2B5EF4-FFF2-40B4-BE49-F238E27FC236}">
                  <a16:creationId xmlns:a16="http://schemas.microsoft.com/office/drawing/2014/main" id="{BFA9191B-7784-4314-A61F-E744B91A8FCD}"/>
                </a:ext>
              </a:extLst>
            </p:cNvPr>
            <p:cNvPicPr>
              <a:picLocks noChangeAspect="1"/>
            </p:cNvPicPr>
            <p:nvPr/>
          </p:nvPicPr>
          <p:blipFill>
            <a:blip r:embed="rId3"/>
            <a:stretch>
              <a:fillRect/>
            </a:stretch>
          </p:blipFill>
          <p:spPr>
            <a:xfrm>
              <a:off x="4869275" y="3706619"/>
              <a:ext cx="346277" cy="230849"/>
            </a:xfrm>
            <a:prstGeom prst="rect">
              <a:avLst/>
            </a:prstGeom>
            <a:ln>
              <a:solidFill>
                <a:srgbClr val="B1B2B2"/>
              </a:solidFill>
            </a:ln>
          </p:spPr>
        </p:pic>
        <p:pic>
          <p:nvPicPr>
            <p:cNvPr id="59" name="Picture 4" descr="Résultat de recherche d'images pour &quot;apesa&quot;">
              <a:extLst>
                <a:ext uri="{FF2B5EF4-FFF2-40B4-BE49-F238E27FC236}">
                  <a16:creationId xmlns:a16="http://schemas.microsoft.com/office/drawing/2014/main" id="{1CAB9391-C279-4C35-A673-2B54A319F1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0727" y="3696470"/>
              <a:ext cx="271058" cy="271058"/>
            </a:xfrm>
            <a:prstGeom prst="rect">
              <a:avLst/>
            </a:prstGeom>
            <a:ln>
              <a:solidFill>
                <a:srgbClr val="B1B2B2"/>
              </a:solidFill>
            </a:ln>
            <a:extLst>
              <a:ext uri="{909E8E84-426E-40DD-AFC4-6F175D3DCCD1}">
                <a14:hiddenFill xmlns:a14="http://schemas.microsoft.com/office/drawing/2010/main">
                  <a:solidFill>
                    <a:srgbClr val="FFFFFF"/>
                  </a:solidFill>
                </a14:hiddenFill>
              </a:ext>
            </a:extLst>
          </p:spPr>
        </p:pic>
        <p:sp>
          <p:nvSpPr>
            <p:cNvPr id="60" name="Ellipse 59">
              <a:extLst>
                <a:ext uri="{FF2B5EF4-FFF2-40B4-BE49-F238E27FC236}">
                  <a16:creationId xmlns:a16="http://schemas.microsoft.com/office/drawing/2014/main" id="{76972E84-7B6C-409D-A3D1-5E3EEF0FB8B0}"/>
                </a:ext>
              </a:extLst>
            </p:cNvPr>
            <p:cNvSpPr/>
            <p:nvPr/>
          </p:nvSpPr>
          <p:spPr>
            <a:xfrm>
              <a:off x="4645549" y="3736942"/>
              <a:ext cx="241693" cy="159810"/>
            </a:xfrm>
            <a:prstGeom prst="ellips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fr-FR" sz="1000" b="1">
                  <a:solidFill>
                    <a:schemeClr val="tx1"/>
                  </a:solidFill>
                </a:rPr>
                <a:t>ou</a:t>
              </a:r>
            </a:p>
          </p:txBody>
        </p:sp>
      </p:grpSp>
      <p:pic>
        <p:nvPicPr>
          <p:cNvPr id="64" name="Picture 2" descr="Résultat de recherche d'images pour &quot;AMVALOR logo&quot;">
            <a:extLst>
              <a:ext uri="{FF2B5EF4-FFF2-40B4-BE49-F238E27FC236}">
                <a16:creationId xmlns:a16="http://schemas.microsoft.com/office/drawing/2014/main" id="{D124F191-5728-4534-9357-E7D2F42FE3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8366" y="6452562"/>
            <a:ext cx="1151460" cy="338652"/>
          </a:xfrm>
          <a:prstGeom prst="rect">
            <a:avLst/>
          </a:prstGeom>
          <a:ln>
            <a:solidFill>
              <a:srgbClr val="B1B2B2"/>
            </a:solidFill>
          </a:ln>
          <a:extLst>
            <a:ext uri="{909E8E84-426E-40DD-AFC4-6F175D3DCCD1}">
              <a14:hiddenFill xmlns:a14="http://schemas.microsoft.com/office/drawing/2010/main">
                <a:solidFill>
                  <a:srgbClr val="FFFFFF"/>
                </a:solidFill>
              </a14:hiddenFill>
            </a:ext>
          </a:extLst>
        </p:spPr>
      </p:pic>
      <p:grpSp>
        <p:nvGrpSpPr>
          <p:cNvPr id="65" name="Groupe 64">
            <a:extLst>
              <a:ext uri="{FF2B5EF4-FFF2-40B4-BE49-F238E27FC236}">
                <a16:creationId xmlns:a16="http://schemas.microsoft.com/office/drawing/2014/main" id="{D2BA759B-F1E4-48F7-9155-2EA1B674195F}"/>
              </a:ext>
            </a:extLst>
          </p:cNvPr>
          <p:cNvGrpSpPr/>
          <p:nvPr/>
        </p:nvGrpSpPr>
        <p:grpSpPr>
          <a:xfrm>
            <a:off x="7065180" y="6229241"/>
            <a:ext cx="1019307" cy="785295"/>
            <a:chOff x="3030004" y="2648799"/>
            <a:chExt cx="1019307" cy="785295"/>
          </a:xfrm>
        </p:grpSpPr>
        <p:pic>
          <p:nvPicPr>
            <p:cNvPr id="69" name="Picture 6" descr="Résultat de recherche d'images pour &quot;digitall bordeaux&quot;">
              <a:extLst>
                <a:ext uri="{FF2B5EF4-FFF2-40B4-BE49-F238E27FC236}">
                  <a16:creationId xmlns:a16="http://schemas.microsoft.com/office/drawing/2014/main" id="{C4AB95EA-F0B2-4F5B-8A63-A9D8B26A4B5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593" t="19434" r="5118" b="34171"/>
            <a:stretch/>
          </p:blipFill>
          <p:spPr bwMode="auto">
            <a:xfrm>
              <a:off x="3076226" y="2648799"/>
              <a:ext cx="915837" cy="288098"/>
            </a:xfrm>
            <a:prstGeom prst="rect">
              <a:avLst/>
            </a:prstGeom>
            <a:ln>
              <a:solidFill>
                <a:srgbClr val="B1B2B2"/>
              </a:solidFill>
            </a:ln>
            <a:extLst>
              <a:ext uri="{909E8E84-426E-40DD-AFC4-6F175D3DCCD1}">
                <a14:hiddenFill xmlns:a14="http://schemas.microsoft.com/office/drawing/2010/main">
                  <a:solidFill>
                    <a:srgbClr val="FFFFFF"/>
                  </a:solidFill>
                </a14:hiddenFill>
              </a:ext>
            </a:extLst>
          </p:spPr>
        </p:pic>
        <p:sp>
          <p:nvSpPr>
            <p:cNvPr id="70" name="Ellipse 69">
              <a:extLst>
                <a:ext uri="{FF2B5EF4-FFF2-40B4-BE49-F238E27FC236}">
                  <a16:creationId xmlns:a16="http://schemas.microsoft.com/office/drawing/2014/main" id="{936E87B0-9053-4171-AB57-96025302C7AB}"/>
                </a:ext>
              </a:extLst>
            </p:cNvPr>
            <p:cNvSpPr/>
            <p:nvPr/>
          </p:nvSpPr>
          <p:spPr>
            <a:xfrm>
              <a:off x="3315461" y="2855227"/>
              <a:ext cx="463927" cy="275444"/>
            </a:xfrm>
            <a:prstGeom prst="ellips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fr-FR" sz="1000" b="1">
                  <a:solidFill>
                    <a:schemeClr val="tx1"/>
                  </a:solidFill>
                </a:rPr>
                <a:t>ou</a:t>
              </a:r>
            </a:p>
          </p:txBody>
        </p:sp>
        <p:pic>
          <p:nvPicPr>
            <p:cNvPr id="71" name="Image 70">
              <a:extLst>
                <a:ext uri="{FF2B5EF4-FFF2-40B4-BE49-F238E27FC236}">
                  <a16:creationId xmlns:a16="http://schemas.microsoft.com/office/drawing/2014/main" id="{E6284B9D-CC98-44D6-A2CE-B9304D76124C}"/>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030004" y="3063759"/>
              <a:ext cx="1019307" cy="370335"/>
            </a:xfrm>
            <a:prstGeom prst="rect">
              <a:avLst/>
            </a:prstGeom>
          </p:spPr>
        </p:pic>
      </p:grpSp>
      <p:pic>
        <p:nvPicPr>
          <p:cNvPr id="72" name="Image 71">
            <a:extLst>
              <a:ext uri="{FF2B5EF4-FFF2-40B4-BE49-F238E27FC236}">
                <a16:creationId xmlns:a16="http://schemas.microsoft.com/office/drawing/2014/main" id="{8EAA4F31-6B03-464B-A1C3-1EC2A44E545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30720" y="6443861"/>
            <a:ext cx="756719" cy="356055"/>
          </a:xfrm>
          <a:prstGeom prst="rect">
            <a:avLst/>
          </a:prstGeom>
          <a:ln>
            <a:solidFill>
              <a:srgbClr val="0070C0"/>
            </a:solidFill>
          </a:ln>
        </p:spPr>
      </p:pic>
    </p:spTree>
    <p:extLst>
      <p:ext uri="{BB962C8B-B14F-4D97-AF65-F5344CB8AC3E}">
        <p14:creationId xmlns:p14="http://schemas.microsoft.com/office/powerpoint/2010/main" val="12807801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2853D9-1CF2-DCF5-9389-4FAD963A40B2}"/>
              </a:ext>
            </a:extLst>
          </p:cNvPr>
          <p:cNvPicPr>
            <a:picLocks noChangeAspect="1"/>
          </p:cNvPicPr>
          <p:nvPr/>
        </p:nvPicPr>
        <p:blipFill>
          <a:blip r:embed="rId2"/>
          <a:stretch>
            <a:fillRect/>
          </a:stretch>
        </p:blipFill>
        <p:spPr>
          <a:xfrm>
            <a:off x="2186665" y="1975233"/>
            <a:ext cx="4200136" cy="4228644"/>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Technologie du futur </a:t>
            </a:r>
            <a:r>
              <a:rPr lang="fr-FR"/>
              <a:t>| </a:t>
            </a:r>
            <a:r>
              <a:rPr lang="fr-FR">
                <a:solidFill>
                  <a:srgbClr val="545457"/>
                </a:solidFill>
                <a:latin typeface="+mj-lt"/>
              </a:rPr>
              <a:t>les sujets automatisation, assistance aux gestes et outils de prod avancés ressortent clairement comme les plus prioritaires pour la technologie du futur</a:t>
            </a:r>
            <a:endParaRPr lang="fr-F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60</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6943060" y="2564398"/>
            <a:ext cx="3392059" cy="3046988"/>
          </a:xfrm>
          <a:prstGeom prst="rect">
            <a:avLst/>
          </a:prstGeom>
          <a:noFill/>
        </p:spPr>
        <p:txBody>
          <a:bodyPr wrap="square" lIns="91440" tIns="45720" rIns="91440" bIns="45720" rtlCol="0" anchor="t">
            <a:spAutoFit/>
          </a:bodyPr>
          <a:lstStyle/>
          <a:p>
            <a:pPr defTabSz="982688"/>
            <a:r>
              <a:rPr lang="fr-FR" sz="1600" dirty="0">
                <a:solidFill>
                  <a:srgbClr val="545457"/>
                </a:solidFill>
                <a:latin typeface="+mj-lt"/>
              </a:rPr>
              <a:t>Sur l’axe Technologie du futur :</a:t>
            </a:r>
          </a:p>
          <a:p>
            <a:pPr marL="285750" indent="-285750" defTabSz="982688">
              <a:buFontTx/>
              <a:buChar char="-"/>
            </a:pPr>
            <a:r>
              <a:rPr lang="fr-FR" sz="1600" dirty="0">
                <a:solidFill>
                  <a:srgbClr val="545457"/>
                </a:solidFill>
                <a:latin typeface="+mj-lt"/>
              </a:rPr>
              <a:t>Les enjeux les plus forts sont sur :</a:t>
            </a:r>
          </a:p>
          <a:p>
            <a:pPr marL="806450" lvl="1" indent="-285750" defTabSz="982688">
              <a:buFontTx/>
              <a:buChar char="-"/>
            </a:pPr>
            <a:r>
              <a:rPr lang="fr-FR" sz="1600" dirty="0">
                <a:solidFill>
                  <a:srgbClr val="545457"/>
                </a:solidFill>
                <a:latin typeface="+mj-lt"/>
              </a:rPr>
              <a:t>Les outils de production avancés</a:t>
            </a:r>
            <a:endParaRPr lang="fr-FR" sz="1600" dirty="0">
              <a:solidFill>
                <a:srgbClr val="545457"/>
              </a:solidFill>
              <a:latin typeface="+mj-lt"/>
              <a:cs typeface="Calibri"/>
            </a:endParaRPr>
          </a:p>
          <a:p>
            <a:pPr marL="806450" lvl="1" indent="-285750" defTabSz="982688">
              <a:buFontTx/>
              <a:buChar char="-"/>
            </a:pPr>
            <a:r>
              <a:rPr lang="fr-FR" sz="1600" dirty="0">
                <a:solidFill>
                  <a:srgbClr val="545457"/>
                </a:solidFill>
                <a:latin typeface="+mj-lt"/>
              </a:rPr>
              <a:t>L’assistance physique et cognitive</a:t>
            </a:r>
            <a:endParaRPr lang="fr-FR" sz="1600" dirty="0">
              <a:solidFill>
                <a:srgbClr val="545457"/>
              </a:solidFill>
              <a:latin typeface="+mj-lt"/>
              <a:cs typeface="Calibri"/>
            </a:endParaRPr>
          </a:p>
          <a:p>
            <a:pPr marL="806450" lvl="1" indent="-285750" defTabSz="982688">
              <a:buFontTx/>
              <a:buChar char="-"/>
            </a:pPr>
            <a:r>
              <a:rPr lang="fr-FR" sz="1600" dirty="0">
                <a:solidFill>
                  <a:srgbClr val="545457"/>
                </a:solidFill>
                <a:latin typeface="+mj-lt"/>
              </a:rPr>
              <a:t>La robotique &amp; automatisation</a:t>
            </a:r>
            <a:endParaRPr lang="fr-FR" sz="1600" dirty="0">
              <a:solidFill>
                <a:srgbClr val="545457"/>
              </a:solidFill>
              <a:latin typeface="+mj-lt"/>
              <a:cs typeface="Calibri"/>
            </a:endParaRPr>
          </a:p>
          <a:p>
            <a:pPr marL="285750" indent="-285750" defTabSz="982688">
              <a:buFontTx/>
              <a:buChar char="-"/>
            </a:pPr>
            <a:endParaRPr lang="fr-FR" sz="1600" dirty="0">
              <a:solidFill>
                <a:srgbClr val="545457"/>
              </a:solidFill>
              <a:latin typeface="+mj-lt"/>
            </a:endParaRPr>
          </a:p>
          <a:p>
            <a:pPr marL="285750" indent="-285750" defTabSz="982688">
              <a:buFontTx/>
              <a:buChar char="-"/>
            </a:pPr>
            <a:r>
              <a:rPr lang="fr-FR" sz="1600" dirty="0">
                <a:solidFill>
                  <a:srgbClr val="545457"/>
                </a:solidFill>
                <a:latin typeface="+mj-lt"/>
              </a:rPr>
              <a:t>C’est sur ces 3 mêmes dimensions que les écarts entre enjeu et maturité sont les plus forts</a:t>
            </a:r>
          </a:p>
        </p:txBody>
      </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9986816" y="814650"/>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6" cstate="email">
              <a:alphaModFix/>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386944" y="1167617"/>
            <a:ext cx="7308266" cy="461665"/>
          </a:xfrm>
          <a:prstGeom prst="rect">
            <a:avLst/>
          </a:prstGeom>
          <a:noFill/>
        </p:spPr>
        <p:txBody>
          <a:bodyPr wrap="square" rtlCol="0">
            <a:spAutoFit/>
          </a:bodyPr>
          <a:lstStyle/>
          <a:p>
            <a:r>
              <a:rPr lang="fr-FR" sz="1200" b="1"/>
              <a:t>Notes enjeu-maturité (moyenne par dimension de l’axe Technologie du futur)</a:t>
            </a:r>
          </a:p>
          <a:p>
            <a:r>
              <a:rPr lang="fr-FR" sz="1200" b="1"/>
              <a:t>Note enjeu-maturité de 1 (faible) à 4 (fort)</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481945" y="1385239"/>
            <a:ext cx="544211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0D041748-8AED-4965-82C7-805F31BF73AA}"/>
              </a:ext>
            </a:extLst>
          </p:cNvPr>
          <p:cNvPicPr>
            <a:picLocks noChangeAspect="1"/>
          </p:cNvPicPr>
          <p:nvPr/>
        </p:nvPicPr>
        <p:blipFill>
          <a:blip r:embed="rId8"/>
          <a:stretch>
            <a:fillRect/>
          </a:stretch>
        </p:blipFill>
        <p:spPr>
          <a:xfrm>
            <a:off x="481945" y="1676900"/>
            <a:ext cx="1704518" cy="367127"/>
          </a:xfrm>
          <a:prstGeom prst="rect">
            <a:avLst/>
          </a:prstGeom>
        </p:spPr>
      </p:pic>
      <p:grpSp>
        <p:nvGrpSpPr>
          <p:cNvPr id="14" name="Groupe 13">
            <a:extLst>
              <a:ext uri="{FF2B5EF4-FFF2-40B4-BE49-F238E27FC236}">
                <a16:creationId xmlns:a16="http://schemas.microsoft.com/office/drawing/2014/main" id="{295F1B31-3FBA-E657-5EB2-E60C54CE4D76}"/>
              </a:ext>
            </a:extLst>
          </p:cNvPr>
          <p:cNvGrpSpPr/>
          <p:nvPr/>
        </p:nvGrpSpPr>
        <p:grpSpPr>
          <a:xfrm>
            <a:off x="516266" y="2202845"/>
            <a:ext cx="1560575" cy="3928980"/>
            <a:chOff x="516266" y="2202845"/>
            <a:chExt cx="1560575" cy="3928980"/>
          </a:xfrm>
        </p:grpSpPr>
        <p:sp>
          <p:nvSpPr>
            <p:cNvPr id="99" name="Pentagon 17">
              <a:extLst>
                <a:ext uri="{FF2B5EF4-FFF2-40B4-BE49-F238E27FC236}">
                  <a16:creationId xmlns:a16="http://schemas.microsoft.com/office/drawing/2014/main" id="{C5A4FCA4-BD56-4526-9EA6-0E49F3B84681}"/>
                </a:ext>
              </a:extLst>
            </p:cNvPr>
            <p:cNvSpPr/>
            <p:nvPr/>
          </p:nvSpPr>
          <p:spPr>
            <a:xfrm>
              <a:off x="516266" y="2865898"/>
              <a:ext cx="1560575" cy="61371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Assistance physique et cognitive</a:t>
              </a:r>
            </a:p>
          </p:txBody>
        </p:sp>
        <p:sp>
          <p:nvSpPr>
            <p:cNvPr id="100" name="Pentagon 17">
              <a:extLst>
                <a:ext uri="{FF2B5EF4-FFF2-40B4-BE49-F238E27FC236}">
                  <a16:creationId xmlns:a16="http://schemas.microsoft.com/office/drawing/2014/main" id="{89BBFC61-43DC-48B9-B65B-9DEBFA2469FD}"/>
                </a:ext>
              </a:extLst>
            </p:cNvPr>
            <p:cNvSpPr/>
            <p:nvPr/>
          </p:nvSpPr>
          <p:spPr>
            <a:xfrm>
              <a:off x="516266" y="4855058"/>
              <a:ext cx="1560575" cy="613714"/>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Procédés de fabrication innovants</a:t>
              </a:r>
            </a:p>
          </p:txBody>
        </p:sp>
        <p:sp>
          <p:nvSpPr>
            <p:cNvPr id="103" name="Pentagon 17">
              <a:extLst>
                <a:ext uri="{FF2B5EF4-FFF2-40B4-BE49-F238E27FC236}">
                  <a16:creationId xmlns:a16="http://schemas.microsoft.com/office/drawing/2014/main" id="{E9D279C4-99BB-46C4-9724-3A8F9F579B2A}"/>
                </a:ext>
              </a:extLst>
            </p:cNvPr>
            <p:cNvSpPr/>
            <p:nvPr/>
          </p:nvSpPr>
          <p:spPr>
            <a:xfrm>
              <a:off x="516266" y="4192005"/>
              <a:ext cx="1560575" cy="613714"/>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Ingénierie numérique des produits et process</a:t>
              </a:r>
            </a:p>
          </p:txBody>
        </p:sp>
        <p:sp>
          <p:nvSpPr>
            <p:cNvPr id="40" name="Pentagon 17">
              <a:extLst>
                <a:ext uri="{FF2B5EF4-FFF2-40B4-BE49-F238E27FC236}">
                  <a16:creationId xmlns:a16="http://schemas.microsoft.com/office/drawing/2014/main" id="{00EB645E-0252-49FF-B58C-782934014E2E}"/>
                </a:ext>
              </a:extLst>
            </p:cNvPr>
            <p:cNvSpPr/>
            <p:nvPr/>
          </p:nvSpPr>
          <p:spPr>
            <a:xfrm>
              <a:off x="516266" y="5518111"/>
              <a:ext cx="1560575" cy="613714"/>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Machines intelligentes et communicantes</a:t>
              </a:r>
            </a:p>
          </p:txBody>
        </p:sp>
        <p:sp>
          <p:nvSpPr>
            <p:cNvPr id="41" name="Pentagon 17">
              <a:extLst>
                <a:ext uri="{FF2B5EF4-FFF2-40B4-BE49-F238E27FC236}">
                  <a16:creationId xmlns:a16="http://schemas.microsoft.com/office/drawing/2014/main" id="{87FD6EA9-2A38-4660-AAA2-CC297AC2D398}"/>
                </a:ext>
              </a:extLst>
            </p:cNvPr>
            <p:cNvSpPr/>
            <p:nvPr/>
          </p:nvSpPr>
          <p:spPr>
            <a:xfrm>
              <a:off x="516266" y="2202845"/>
              <a:ext cx="1560575" cy="613714"/>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Outil de production avancé</a:t>
              </a:r>
            </a:p>
          </p:txBody>
        </p:sp>
        <p:sp>
          <p:nvSpPr>
            <p:cNvPr id="50" name="Pentagon 17">
              <a:extLst>
                <a:ext uri="{FF2B5EF4-FFF2-40B4-BE49-F238E27FC236}">
                  <a16:creationId xmlns:a16="http://schemas.microsoft.com/office/drawing/2014/main" id="{6F072131-D901-47B2-AB79-F428FEBC3AAC}"/>
                </a:ext>
              </a:extLst>
            </p:cNvPr>
            <p:cNvSpPr/>
            <p:nvPr/>
          </p:nvSpPr>
          <p:spPr>
            <a:xfrm>
              <a:off x="516266" y="3528952"/>
              <a:ext cx="1560575" cy="613714"/>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Robotique / </a:t>
              </a:r>
              <a:r>
                <a:rPr lang="fr-FR" sz="1100" b="1" err="1">
                  <a:solidFill>
                    <a:schemeClr val="accent1"/>
                  </a:solidFill>
                </a:rPr>
                <a:t>Cobotique</a:t>
              </a:r>
              <a:r>
                <a:rPr lang="fr-FR" sz="1100" b="1">
                  <a:solidFill>
                    <a:schemeClr val="accent1"/>
                  </a:solidFill>
                </a:rPr>
                <a:t> / Automatisation</a:t>
              </a:r>
            </a:p>
          </p:txBody>
        </p:sp>
      </p:grpSp>
      <p:sp>
        <p:nvSpPr>
          <p:cNvPr id="19" name="Triangle isocèle 18">
            <a:extLst>
              <a:ext uri="{FF2B5EF4-FFF2-40B4-BE49-F238E27FC236}">
                <a16:creationId xmlns:a16="http://schemas.microsoft.com/office/drawing/2014/main" id="{89878A7D-EAC1-4414-92D2-9F8DDD136BDD}"/>
              </a:ext>
            </a:extLst>
          </p:cNvPr>
          <p:cNvSpPr/>
          <p:nvPr/>
        </p:nvSpPr>
        <p:spPr>
          <a:xfrm rot="5400000">
            <a:off x="5029965" y="3991247"/>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78" name="Groupe 77">
            <a:extLst>
              <a:ext uri="{FF2B5EF4-FFF2-40B4-BE49-F238E27FC236}">
                <a16:creationId xmlns:a16="http://schemas.microsoft.com/office/drawing/2014/main" id="{E5CC56F2-AC85-4341-B5C4-09A06B435ABF}"/>
              </a:ext>
            </a:extLst>
          </p:cNvPr>
          <p:cNvGrpSpPr/>
          <p:nvPr/>
        </p:nvGrpSpPr>
        <p:grpSpPr>
          <a:xfrm>
            <a:off x="4849764" y="2399801"/>
            <a:ext cx="993008" cy="307777"/>
            <a:chOff x="3877265" y="2084405"/>
            <a:chExt cx="673624" cy="307777"/>
          </a:xfrm>
        </p:grpSpPr>
        <p:cxnSp>
          <p:nvCxnSpPr>
            <p:cNvPr id="79" name="Connecteur droit avec flèche 78">
              <a:extLst>
                <a:ext uri="{FF2B5EF4-FFF2-40B4-BE49-F238E27FC236}">
                  <a16:creationId xmlns:a16="http://schemas.microsoft.com/office/drawing/2014/main" id="{BF4D9952-3EF3-472A-98C1-A305F824935C}"/>
                </a:ext>
              </a:extLst>
            </p:cNvPr>
            <p:cNvCxnSpPr>
              <a:cxnSpLocks/>
            </p:cNvCxnSpPr>
            <p:nvPr/>
          </p:nvCxnSpPr>
          <p:spPr>
            <a:xfrm>
              <a:off x="3906691" y="2363190"/>
              <a:ext cx="64419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a16="http://schemas.microsoft.com/office/drawing/2014/main" id="{92B35D66-5B27-4AB8-A210-4361DEE3C185}"/>
                </a:ext>
              </a:extLst>
            </p:cNvPr>
            <p:cNvSpPr txBox="1"/>
            <p:nvPr/>
          </p:nvSpPr>
          <p:spPr>
            <a:xfrm>
              <a:off x="3877265" y="2084405"/>
              <a:ext cx="673624" cy="307777"/>
            </a:xfrm>
            <a:prstGeom prst="rect">
              <a:avLst/>
            </a:prstGeom>
            <a:noFill/>
          </p:spPr>
          <p:txBody>
            <a:bodyPr wrap="square" rtlCol="0">
              <a:spAutoFit/>
            </a:bodyPr>
            <a:lstStyle/>
            <a:p>
              <a:pPr algn="ctr" defTabSz="982688"/>
              <a:r>
                <a:rPr lang="fr-FR" sz="1400" b="1" dirty="0">
                  <a:solidFill>
                    <a:srgbClr val="FF0000"/>
                  </a:solidFill>
                  <a:latin typeface="+mj-lt"/>
                </a:rPr>
                <a:t>0,84</a:t>
              </a:r>
            </a:p>
          </p:txBody>
        </p:sp>
      </p:grpSp>
      <p:grpSp>
        <p:nvGrpSpPr>
          <p:cNvPr id="90" name="Groupe 89">
            <a:extLst>
              <a:ext uri="{FF2B5EF4-FFF2-40B4-BE49-F238E27FC236}">
                <a16:creationId xmlns:a16="http://schemas.microsoft.com/office/drawing/2014/main" id="{6CD4FF15-67BF-4222-9B33-0076BB1EBD0B}"/>
              </a:ext>
            </a:extLst>
          </p:cNvPr>
          <p:cNvGrpSpPr/>
          <p:nvPr/>
        </p:nvGrpSpPr>
        <p:grpSpPr>
          <a:xfrm>
            <a:off x="4245257" y="3083797"/>
            <a:ext cx="1086293" cy="307777"/>
            <a:chOff x="3906691" y="2087665"/>
            <a:chExt cx="1299363" cy="307777"/>
          </a:xfrm>
        </p:grpSpPr>
        <p:cxnSp>
          <p:nvCxnSpPr>
            <p:cNvPr id="91" name="Connecteur droit avec flèche 90">
              <a:extLst>
                <a:ext uri="{FF2B5EF4-FFF2-40B4-BE49-F238E27FC236}">
                  <a16:creationId xmlns:a16="http://schemas.microsoft.com/office/drawing/2014/main" id="{0ACE8343-03BD-438B-B350-D3201FE69378}"/>
                </a:ext>
              </a:extLst>
            </p:cNvPr>
            <p:cNvCxnSpPr>
              <a:cxnSpLocks/>
            </p:cNvCxnSpPr>
            <p:nvPr/>
          </p:nvCxnSpPr>
          <p:spPr>
            <a:xfrm>
              <a:off x="3906691" y="2363190"/>
              <a:ext cx="1299363"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2" name="ZoneTexte 91">
              <a:extLst>
                <a:ext uri="{FF2B5EF4-FFF2-40B4-BE49-F238E27FC236}">
                  <a16:creationId xmlns:a16="http://schemas.microsoft.com/office/drawing/2014/main" id="{2003D89E-E77B-48A6-8EBA-FF89581C8339}"/>
                </a:ext>
              </a:extLst>
            </p:cNvPr>
            <p:cNvSpPr txBox="1"/>
            <p:nvPr/>
          </p:nvSpPr>
          <p:spPr>
            <a:xfrm>
              <a:off x="4247702" y="2087665"/>
              <a:ext cx="608856" cy="307777"/>
            </a:xfrm>
            <a:prstGeom prst="rect">
              <a:avLst/>
            </a:prstGeom>
            <a:noFill/>
          </p:spPr>
          <p:txBody>
            <a:bodyPr wrap="square" rtlCol="0">
              <a:spAutoFit/>
            </a:bodyPr>
            <a:lstStyle/>
            <a:p>
              <a:pPr algn="ctr" defTabSz="982688"/>
              <a:r>
                <a:rPr lang="fr-FR" sz="1400" b="1" dirty="0">
                  <a:solidFill>
                    <a:srgbClr val="FF0000"/>
                  </a:solidFill>
                  <a:latin typeface="+mj-lt"/>
                </a:rPr>
                <a:t>0,98</a:t>
              </a:r>
            </a:p>
          </p:txBody>
        </p:sp>
      </p:grpSp>
      <p:grpSp>
        <p:nvGrpSpPr>
          <p:cNvPr id="97" name="Groupe 96">
            <a:extLst>
              <a:ext uri="{FF2B5EF4-FFF2-40B4-BE49-F238E27FC236}">
                <a16:creationId xmlns:a16="http://schemas.microsoft.com/office/drawing/2014/main" id="{D87985EB-5E38-4AF1-B8AF-20EF219D1C62}"/>
              </a:ext>
            </a:extLst>
          </p:cNvPr>
          <p:cNvGrpSpPr/>
          <p:nvPr/>
        </p:nvGrpSpPr>
        <p:grpSpPr>
          <a:xfrm>
            <a:off x="3993243" y="3765958"/>
            <a:ext cx="1121039" cy="307777"/>
            <a:chOff x="3906692" y="2118081"/>
            <a:chExt cx="1340924" cy="307777"/>
          </a:xfrm>
        </p:grpSpPr>
        <p:cxnSp>
          <p:nvCxnSpPr>
            <p:cNvPr id="98" name="Connecteur droit avec flèche 97">
              <a:extLst>
                <a:ext uri="{FF2B5EF4-FFF2-40B4-BE49-F238E27FC236}">
                  <a16:creationId xmlns:a16="http://schemas.microsoft.com/office/drawing/2014/main" id="{0BCF7418-FC0F-482D-BC95-AA44A0B6E553}"/>
                </a:ext>
              </a:extLst>
            </p:cNvPr>
            <p:cNvCxnSpPr>
              <a:cxnSpLocks/>
            </p:cNvCxnSpPr>
            <p:nvPr/>
          </p:nvCxnSpPr>
          <p:spPr>
            <a:xfrm>
              <a:off x="3906692" y="2363190"/>
              <a:ext cx="1340924"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1" name="ZoneTexte 100">
              <a:extLst>
                <a:ext uri="{FF2B5EF4-FFF2-40B4-BE49-F238E27FC236}">
                  <a16:creationId xmlns:a16="http://schemas.microsoft.com/office/drawing/2014/main" id="{78C43C9B-6818-457D-8D6A-3E4823D38A52}"/>
                </a:ext>
              </a:extLst>
            </p:cNvPr>
            <p:cNvSpPr txBox="1"/>
            <p:nvPr/>
          </p:nvSpPr>
          <p:spPr>
            <a:xfrm>
              <a:off x="4179073" y="2118081"/>
              <a:ext cx="819687" cy="307777"/>
            </a:xfrm>
            <a:prstGeom prst="rect">
              <a:avLst/>
            </a:prstGeom>
            <a:noFill/>
          </p:spPr>
          <p:txBody>
            <a:bodyPr wrap="square" rtlCol="0">
              <a:spAutoFit/>
            </a:bodyPr>
            <a:lstStyle/>
            <a:p>
              <a:pPr algn="ctr" defTabSz="982688"/>
              <a:r>
                <a:rPr lang="fr-FR" sz="1400" b="1" dirty="0">
                  <a:solidFill>
                    <a:srgbClr val="FF0000"/>
                  </a:solidFill>
                  <a:latin typeface="+mj-lt"/>
                </a:rPr>
                <a:t>0,95</a:t>
              </a:r>
            </a:p>
          </p:txBody>
        </p:sp>
      </p:grpSp>
      <p:grpSp>
        <p:nvGrpSpPr>
          <p:cNvPr id="102" name="Groupe 101">
            <a:extLst>
              <a:ext uri="{FF2B5EF4-FFF2-40B4-BE49-F238E27FC236}">
                <a16:creationId xmlns:a16="http://schemas.microsoft.com/office/drawing/2014/main" id="{80EE0294-E8FE-40C4-A52C-4377F5C73A92}"/>
              </a:ext>
            </a:extLst>
          </p:cNvPr>
          <p:cNvGrpSpPr/>
          <p:nvPr/>
        </p:nvGrpSpPr>
        <p:grpSpPr>
          <a:xfrm>
            <a:off x="3881897" y="4386465"/>
            <a:ext cx="660673" cy="307777"/>
            <a:chOff x="3877264" y="2084405"/>
            <a:chExt cx="536088" cy="307777"/>
          </a:xfrm>
        </p:grpSpPr>
        <p:cxnSp>
          <p:nvCxnSpPr>
            <p:cNvPr id="104" name="Connecteur droit avec flèche 103">
              <a:extLst>
                <a:ext uri="{FF2B5EF4-FFF2-40B4-BE49-F238E27FC236}">
                  <a16:creationId xmlns:a16="http://schemas.microsoft.com/office/drawing/2014/main" id="{899F60AF-BA8A-4DCF-A2E2-843A7AA6F119}"/>
                </a:ext>
              </a:extLst>
            </p:cNvPr>
            <p:cNvCxnSpPr>
              <a:cxnSpLocks/>
            </p:cNvCxnSpPr>
            <p:nvPr/>
          </p:nvCxnSpPr>
          <p:spPr>
            <a:xfrm>
              <a:off x="3906691" y="2363190"/>
              <a:ext cx="506661"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5" name="ZoneTexte 104">
              <a:extLst>
                <a:ext uri="{FF2B5EF4-FFF2-40B4-BE49-F238E27FC236}">
                  <a16:creationId xmlns:a16="http://schemas.microsoft.com/office/drawing/2014/main" id="{452BB7CF-5221-4B87-AAB5-A3CB01511166}"/>
                </a:ext>
              </a:extLst>
            </p:cNvPr>
            <p:cNvSpPr txBox="1"/>
            <p:nvPr/>
          </p:nvSpPr>
          <p:spPr>
            <a:xfrm>
              <a:off x="3877264" y="2084405"/>
              <a:ext cx="536088" cy="307777"/>
            </a:xfrm>
            <a:prstGeom prst="rect">
              <a:avLst/>
            </a:prstGeom>
            <a:noFill/>
          </p:spPr>
          <p:txBody>
            <a:bodyPr wrap="square" rtlCol="0">
              <a:spAutoFit/>
            </a:bodyPr>
            <a:lstStyle/>
            <a:p>
              <a:pPr algn="ctr" defTabSz="982688"/>
              <a:r>
                <a:rPr lang="fr-FR" sz="1400" b="1" dirty="0">
                  <a:solidFill>
                    <a:srgbClr val="FF0000"/>
                  </a:solidFill>
                  <a:latin typeface="+mj-lt"/>
                </a:rPr>
                <a:t>0,54</a:t>
              </a:r>
            </a:p>
          </p:txBody>
        </p:sp>
      </p:grpSp>
      <p:grpSp>
        <p:nvGrpSpPr>
          <p:cNvPr id="106" name="Groupe 105">
            <a:extLst>
              <a:ext uri="{FF2B5EF4-FFF2-40B4-BE49-F238E27FC236}">
                <a16:creationId xmlns:a16="http://schemas.microsoft.com/office/drawing/2014/main" id="{52FF0C07-EA41-4480-9F1D-8E328446BF28}"/>
              </a:ext>
            </a:extLst>
          </p:cNvPr>
          <p:cNvGrpSpPr/>
          <p:nvPr/>
        </p:nvGrpSpPr>
        <p:grpSpPr>
          <a:xfrm>
            <a:off x="3820254" y="5058584"/>
            <a:ext cx="521458" cy="307777"/>
            <a:chOff x="3877264" y="2084404"/>
            <a:chExt cx="849115" cy="307777"/>
          </a:xfrm>
        </p:grpSpPr>
        <p:cxnSp>
          <p:nvCxnSpPr>
            <p:cNvPr id="107" name="Connecteur droit avec flèche 106">
              <a:extLst>
                <a:ext uri="{FF2B5EF4-FFF2-40B4-BE49-F238E27FC236}">
                  <a16:creationId xmlns:a16="http://schemas.microsoft.com/office/drawing/2014/main" id="{DC8F6CA8-89E4-4DD4-A277-0B1A9BC4C7E0}"/>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ZoneTexte 107">
              <a:extLst>
                <a:ext uri="{FF2B5EF4-FFF2-40B4-BE49-F238E27FC236}">
                  <a16:creationId xmlns:a16="http://schemas.microsoft.com/office/drawing/2014/main" id="{79FA5CEA-853F-42B7-BD36-047A0FA72EB1}"/>
                </a:ext>
              </a:extLst>
            </p:cNvPr>
            <p:cNvSpPr txBox="1"/>
            <p:nvPr/>
          </p:nvSpPr>
          <p:spPr>
            <a:xfrm>
              <a:off x="3877264" y="2084404"/>
              <a:ext cx="819688" cy="307777"/>
            </a:xfrm>
            <a:prstGeom prst="rect">
              <a:avLst/>
            </a:prstGeom>
            <a:noFill/>
          </p:spPr>
          <p:txBody>
            <a:bodyPr wrap="square" rtlCol="0">
              <a:spAutoFit/>
            </a:bodyPr>
            <a:lstStyle/>
            <a:p>
              <a:pPr algn="ctr" defTabSz="982688"/>
              <a:r>
                <a:rPr lang="fr-FR" sz="1400" b="1" dirty="0">
                  <a:solidFill>
                    <a:srgbClr val="FF0000"/>
                  </a:solidFill>
                  <a:latin typeface="+mj-lt"/>
                </a:rPr>
                <a:t>0,32</a:t>
              </a:r>
            </a:p>
          </p:txBody>
        </p:sp>
      </p:grpSp>
      <p:grpSp>
        <p:nvGrpSpPr>
          <p:cNvPr id="112" name="Groupe 111">
            <a:extLst>
              <a:ext uri="{FF2B5EF4-FFF2-40B4-BE49-F238E27FC236}">
                <a16:creationId xmlns:a16="http://schemas.microsoft.com/office/drawing/2014/main" id="{9B3AAA14-0DA9-4670-B446-F4D526D7F030}"/>
              </a:ext>
            </a:extLst>
          </p:cNvPr>
          <p:cNvGrpSpPr/>
          <p:nvPr/>
        </p:nvGrpSpPr>
        <p:grpSpPr>
          <a:xfrm>
            <a:off x="3427212" y="5719988"/>
            <a:ext cx="1046446" cy="307777"/>
            <a:chOff x="3877264" y="2084404"/>
            <a:chExt cx="849115" cy="307777"/>
          </a:xfrm>
        </p:grpSpPr>
        <p:cxnSp>
          <p:nvCxnSpPr>
            <p:cNvPr id="113" name="Connecteur droit avec flèche 112">
              <a:extLst>
                <a:ext uri="{FF2B5EF4-FFF2-40B4-BE49-F238E27FC236}">
                  <a16:creationId xmlns:a16="http://schemas.microsoft.com/office/drawing/2014/main" id="{7BFF7DF2-A5E8-4E8E-84EB-463DC6FE3250}"/>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4" name="ZoneTexte 113">
              <a:extLst>
                <a:ext uri="{FF2B5EF4-FFF2-40B4-BE49-F238E27FC236}">
                  <a16:creationId xmlns:a16="http://schemas.microsoft.com/office/drawing/2014/main" id="{0BD3CD87-6B96-4052-A93F-17DDE0FA134A}"/>
                </a:ext>
              </a:extLst>
            </p:cNvPr>
            <p:cNvSpPr txBox="1"/>
            <p:nvPr/>
          </p:nvSpPr>
          <p:spPr>
            <a:xfrm>
              <a:off x="3877264" y="2084404"/>
              <a:ext cx="819688" cy="307777"/>
            </a:xfrm>
            <a:prstGeom prst="rect">
              <a:avLst/>
            </a:prstGeom>
            <a:noFill/>
          </p:spPr>
          <p:txBody>
            <a:bodyPr wrap="square" rtlCol="0">
              <a:spAutoFit/>
            </a:bodyPr>
            <a:lstStyle/>
            <a:p>
              <a:pPr algn="ctr" defTabSz="982688"/>
              <a:r>
                <a:rPr lang="fr-FR" sz="1400" b="1" dirty="0">
                  <a:solidFill>
                    <a:srgbClr val="FF0000"/>
                  </a:solidFill>
                  <a:latin typeface="+mj-lt"/>
                </a:rPr>
                <a:t>0,58</a:t>
              </a:r>
            </a:p>
          </p:txBody>
        </p:sp>
      </p:grpSp>
    </p:spTree>
    <p:extLst>
      <p:ext uri="{BB962C8B-B14F-4D97-AF65-F5344CB8AC3E}">
        <p14:creationId xmlns:p14="http://schemas.microsoft.com/office/powerpoint/2010/main" val="22985814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9089859" cy="526576"/>
          </a:xfrm>
        </p:spPr>
        <p:txBody>
          <a:bodyPr/>
          <a:lstStyle/>
          <a:p>
            <a:r>
              <a:rPr lang="fr-FR">
                <a:solidFill>
                  <a:srgbClr val="00B0F0"/>
                </a:solidFill>
              </a:rPr>
              <a:t>Technologie du futur </a:t>
            </a:r>
            <a:r>
              <a:rPr lang="fr-FR"/>
              <a:t>| </a:t>
            </a:r>
            <a:r>
              <a:rPr lang="fr-FR" sz="1600">
                <a:solidFill>
                  <a:srgbClr val="545457"/>
                </a:solidFill>
                <a:latin typeface="+mj-lt"/>
              </a:rPr>
              <a:t>La maturité des entreprises sur la technologie du futur va croissante en fonction de leur taille</a:t>
            </a:r>
            <a:endParaRPr lang="fr-FR">
              <a:highlight>
                <a:srgbClr val="FFFF00"/>
              </a:highlight>
            </a:endParaRP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61</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217468" y="2821240"/>
            <a:ext cx="3215883" cy="3046988"/>
          </a:xfrm>
          <a:prstGeom prst="rect">
            <a:avLst/>
          </a:prstGeom>
          <a:noFill/>
        </p:spPr>
        <p:txBody>
          <a:bodyPr wrap="square" lIns="91440" tIns="45720" rIns="91440" bIns="45720" rtlCol="0" anchor="t">
            <a:spAutoFit/>
          </a:bodyPr>
          <a:lstStyle/>
          <a:p>
            <a:pPr defTabSz="982688"/>
            <a:r>
              <a:rPr lang="fr-FR" sz="1600">
                <a:solidFill>
                  <a:srgbClr val="545457"/>
                </a:solidFill>
                <a:latin typeface="+mj-lt"/>
              </a:rPr>
              <a:t>Les 3 principaux enjeux sur les dimensions Technologie du futur le sont quel que soit la taille des entreprises</a:t>
            </a:r>
          </a:p>
          <a:p>
            <a:pPr defTabSz="982688"/>
            <a:endParaRPr lang="fr-FR" sz="1600">
              <a:solidFill>
                <a:srgbClr val="545457"/>
              </a:solidFill>
              <a:latin typeface="+mj-lt"/>
            </a:endParaRPr>
          </a:p>
          <a:p>
            <a:pPr defTabSz="982688"/>
            <a:r>
              <a:rPr lang="fr-FR" sz="1600">
                <a:solidFill>
                  <a:srgbClr val="545457"/>
                </a:solidFill>
                <a:latin typeface="+mj-lt"/>
              </a:rPr>
              <a:t>La maturité des entreprises sur le numérique va croissante en fonction de leur taille</a:t>
            </a:r>
          </a:p>
          <a:p>
            <a:pPr defTabSz="982688"/>
            <a:r>
              <a:rPr lang="fr-FR" sz="1600">
                <a:solidFill>
                  <a:srgbClr val="545457"/>
                </a:solidFill>
                <a:latin typeface="+mj-lt"/>
              </a:rPr>
              <a:t>Les plus petites entreprises étant souvent contraintes de sous-traiter cette partie et ne pouvant acquérir les compétences en internes</a:t>
            </a:r>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2"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4" cstate="email">
              <a:alphaModFix/>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7" cstate="email">
              <a:alphaModFix/>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282782" y="1263759"/>
            <a:ext cx="7308266" cy="461665"/>
          </a:xfrm>
          <a:prstGeom prst="rect">
            <a:avLst/>
          </a:prstGeom>
          <a:noFill/>
        </p:spPr>
        <p:txBody>
          <a:bodyPr wrap="square" rtlCol="0">
            <a:spAutoFit/>
          </a:bodyPr>
          <a:lstStyle/>
          <a:p>
            <a:r>
              <a:rPr lang="fr-FR" sz="1200" b="1"/>
              <a:t>Notes enjeu-maturité (moyenne par dimensions de l’axe Technologie du futur et par taille d’entreprise)</a:t>
            </a:r>
          </a:p>
          <a:p>
            <a:r>
              <a:rPr lang="fr-FR" sz="1200" b="1"/>
              <a:t>Note maturité de 1 (faible) à 4 (fort)</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377783" y="1481380"/>
            <a:ext cx="683968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Groupe 47">
            <a:extLst>
              <a:ext uri="{FF2B5EF4-FFF2-40B4-BE49-F238E27FC236}">
                <a16:creationId xmlns:a16="http://schemas.microsoft.com/office/drawing/2014/main" id="{C8DD7996-901C-4371-A155-2B2CE12CB06C}"/>
              </a:ext>
            </a:extLst>
          </p:cNvPr>
          <p:cNvGrpSpPr/>
          <p:nvPr/>
        </p:nvGrpSpPr>
        <p:grpSpPr>
          <a:xfrm>
            <a:off x="9986816" y="814650"/>
            <a:ext cx="540439" cy="486509"/>
            <a:chOff x="4673485" y="5853361"/>
            <a:chExt cx="792000" cy="805878"/>
          </a:xfrm>
        </p:grpSpPr>
        <p:sp>
          <p:nvSpPr>
            <p:cNvPr id="49" name="Rectangle 48">
              <a:extLst>
                <a:ext uri="{FF2B5EF4-FFF2-40B4-BE49-F238E27FC236}">
                  <a16:creationId xmlns:a16="http://schemas.microsoft.com/office/drawing/2014/main" id="{963B8ECA-ACAB-4981-B505-7ABD1A8755D6}"/>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5" name="Google Shape;377;p29">
              <a:extLst>
                <a:ext uri="{FF2B5EF4-FFF2-40B4-BE49-F238E27FC236}">
                  <a16:creationId xmlns:a16="http://schemas.microsoft.com/office/drawing/2014/main" id="{7A7B3CE0-096E-4305-B83E-98BB0F1277F0}"/>
                </a:ext>
              </a:extLst>
            </p:cNvPr>
            <p:cNvPicPr preferRelativeResize="0"/>
            <p:nvPr/>
          </p:nvPicPr>
          <p:blipFill rotWithShape="1">
            <a:blip r:embed="rId7" cstate="email">
              <a:alphaModFix/>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pic>
        <p:nvPicPr>
          <p:cNvPr id="10" name="Image 9">
            <a:extLst>
              <a:ext uri="{FF2B5EF4-FFF2-40B4-BE49-F238E27FC236}">
                <a16:creationId xmlns:a16="http://schemas.microsoft.com/office/drawing/2014/main" id="{3DA64683-B120-4A6E-BEE0-3DB02F070FE4}"/>
              </a:ext>
            </a:extLst>
          </p:cNvPr>
          <p:cNvPicPr>
            <a:picLocks noChangeAspect="1"/>
          </p:cNvPicPr>
          <p:nvPr/>
        </p:nvPicPr>
        <p:blipFill>
          <a:blip r:embed="rId9"/>
          <a:stretch>
            <a:fillRect/>
          </a:stretch>
        </p:blipFill>
        <p:spPr>
          <a:xfrm>
            <a:off x="7208067" y="1552712"/>
            <a:ext cx="3028950" cy="209550"/>
          </a:xfrm>
          <a:prstGeom prst="rect">
            <a:avLst/>
          </a:prstGeom>
        </p:spPr>
      </p:pic>
      <p:sp>
        <p:nvSpPr>
          <p:cNvPr id="178" name="ZoneTexte 177">
            <a:extLst>
              <a:ext uri="{FF2B5EF4-FFF2-40B4-BE49-F238E27FC236}">
                <a16:creationId xmlns:a16="http://schemas.microsoft.com/office/drawing/2014/main" id="{C169FBCF-738E-4388-9121-4D253B91069A}"/>
              </a:ext>
            </a:extLst>
          </p:cNvPr>
          <p:cNvSpPr txBox="1"/>
          <p:nvPr/>
        </p:nvSpPr>
        <p:spPr>
          <a:xfrm rot="16200000">
            <a:off x="-2019334" y="4245528"/>
            <a:ext cx="5035510" cy="338554"/>
          </a:xfrm>
          <a:prstGeom prst="rect">
            <a:avLst/>
          </a:prstGeom>
          <a:solidFill>
            <a:schemeClr val="bg1">
              <a:lumMod val="95000"/>
            </a:schemeClr>
          </a:solidFill>
          <a:ln>
            <a:solidFill>
              <a:schemeClr val="tx1"/>
            </a:solidFill>
          </a:ln>
        </p:spPr>
        <p:txBody>
          <a:bodyPr wrap="square" rtlCol="0">
            <a:spAutoFit/>
          </a:bodyPr>
          <a:lstStyle/>
          <a:p>
            <a:pPr algn="ctr" defTabSz="982688"/>
            <a:r>
              <a:rPr lang="fr-FR" sz="1600">
                <a:solidFill>
                  <a:srgbClr val="545457"/>
                </a:solidFill>
                <a:latin typeface="+mj-lt"/>
              </a:rPr>
              <a:t>maturité</a:t>
            </a:r>
          </a:p>
        </p:txBody>
      </p:sp>
      <p:sp>
        <p:nvSpPr>
          <p:cNvPr id="11" name="Pentagon 17">
            <a:extLst>
              <a:ext uri="{FF2B5EF4-FFF2-40B4-BE49-F238E27FC236}">
                <a16:creationId xmlns:a16="http://schemas.microsoft.com/office/drawing/2014/main" id="{2BDAD7CD-97B8-9601-ABED-551DF229D345}"/>
              </a:ext>
            </a:extLst>
          </p:cNvPr>
          <p:cNvSpPr/>
          <p:nvPr/>
        </p:nvSpPr>
        <p:spPr>
          <a:xfrm>
            <a:off x="805121" y="3564054"/>
            <a:ext cx="1560575" cy="771480"/>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Assistance physique et cognitive</a:t>
            </a:r>
          </a:p>
        </p:txBody>
      </p:sp>
      <p:sp>
        <p:nvSpPr>
          <p:cNvPr id="12" name="Pentagon 17">
            <a:extLst>
              <a:ext uri="{FF2B5EF4-FFF2-40B4-BE49-F238E27FC236}">
                <a16:creationId xmlns:a16="http://schemas.microsoft.com/office/drawing/2014/main" id="{78B20F53-63B6-E585-2C21-E47D1E3BFFCC}"/>
              </a:ext>
            </a:extLst>
          </p:cNvPr>
          <p:cNvSpPr/>
          <p:nvPr/>
        </p:nvSpPr>
        <p:spPr>
          <a:xfrm>
            <a:off x="805121" y="2730552"/>
            <a:ext cx="1560575" cy="771479"/>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dirty="0">
                <a:solidFill>
                  <a:schemeClr val="accent1"/>
                </a:solidFill>
              </a:rPr>
              <a:t>Procédés de fabrication innovants</a:t>
            </a:r>
          </a:p>
        </p:txBody>
      </p:sp>
      <p:sp>
        <p:nvSpPr>
          <p:cNvPr id="13" name="Pentagon 17">
            <a:extLst>
              <a:ext uri="{FF2B5EF4-FFF2-40B4-BE49-F238E27FC236}">
                <a16:creationId xmlns:a16="http://schemas.microsoft.com/office/drawing/2014/main" id="{0971CF1C-8CEF-BCA8-545E-51B8BFE3C733}"/>
              </a:ext>
            </a:extLst>
          </p:cNvPr>
          <p:cNvSpPr/>
          <p:nvPr/>
        </p:nvSpPr>
        <p:spPr>
          <a:xfrm>
            <a:off x="805121" y="4397557"/>
            <a:ext cx="1560575" cy="771479"/>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Ingénierie numérique des produits et process</a:t>
            </a:r>
          </a:p>
        </p:txBody>
      </p:sp>
      <p:sp>
        <p:nvSpPr>
          <p:cNvPr id="14" name="Pentagon 17">
            <a:extLst>
              <a:ext uri="{FF2B5EF4-FFF2-40B4-BE49-F238E27FC236}">
                <a16:creationId xmlns:a16="http://schemas.microsoft.com/office/drawing/2014/main" id="{488A160D-51DF-B578-C983-B3F7C749662C}"/>
              </a:ext>
            </a:extLst>
          </p:cNvPr>
          <p:cNvSpPr/>
          <p:nvPr/>
        </p:nvSpPr>
        <p:spPr>
          <a:xfrm>
            <a:off x="805121" y="6064559"/>
            <a:ext cx="1560575" cy="771479"/>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Machines intelligentes et communicantes</a:t>
            </a:r>
          </a:p>
        </p:txBody>
      </p:sp>
      <p:sp>
        <p:nvSpPr>
          <p:cNvPr id="15" name="Pentagon 17">
            <a:extLst>
              <a:ext uri="{FF2B5EF4-FFF2-40B4-BE49-F238E27FC236}">
                <a16:creationId xmlns:a16="http://schemas.microsoft.com/office/drawing/2014/main" id="{80B2070A-9573-00E2-8E9E-679A49E1BBB2}"/>
              </a:ext>
            </a:extLst>
          </p:cNvPr>
          <p:cNvSpPr/>
          <p:nvPr/>
        </p:nvSpPr>
        <p:spPr>
          <a:xfrm>
            <a:off x="805121" y="1897050"/>
            <a:ext cx="1560575" cy="771479"/>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Outil de production avancé</a:t>
            </a:r>
          </a:p>
        </p:txBody>
      </p:sp>
      <p:sp>
        <p:nvSpPr>
          <p:cNvPr id="16" name="Pentagon 17">
            <a:extLst>
              <a:ext uri="{FF2B5EF4-FFF2-40B4-BE49-F238E27FC236}">
                <a16:creationId xmlns:a16="http://schemas.microsoft.com/office/drawing/2014/main" id="{111A3C4F-E2D2-8AB3-1B1C-F90F3718EB4B}"/>
              </a:ext>
            </a:extLst>
          </p:cNvPr>
          <p:cNvSpPr/>
          <p:nvPr/>
        </p:nvSpPr>
        <p:spPr>
          <a:xfrm>
            <a:off x="805121" y="5231059"/>
            <a:ext cx="1560575" cy="771479"/>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dirty="0">
                <a:solidFill>
                  <a:schemeClr val="accent1"/>
                </a:solidFill>
              </a:rPr>
              <a:t>Robotique / </a:t>
            </a:r>
            <a:r>
              <a:rPr lang="fr-FR" sz="1100" b="1" dirty="0" err="1">
                <a:solidFill>
                  <a:schemeClr val="accent1"/>
                </a:solidFill>
              </a:rPr>
              <a:t>Cobotique</a:t>
            </a:r>
            <a:r>
              <a:rPr lang="fr-FR" sz="1100" b="1" dirty="0">
                <a:solidFill>
                  <a:schemeClr val="accent1"/>
                </a:solidFill>
              </a:rPr>
              <a:t> / Automatisation</a:t>
            </a:r>
          </a:p>
        </p:txBody>
      </p:sp>
      <p:sp>
        <p:nvSpPr>
          <p:cNvPr id="180" name="ZoneTexte 179">
            <a:extLst>
              <a:ext uri="{FF2B5EF4-FFF2-40B4-BE49-F238E27FC236}">
                <a16:creationId xmlns:a16="http://schemas.microsoft.com/office/drawing/2014/main" id="{5C335DCA-0577-4820-9D6C-2C645A56ACB4}"/>
              </a:ext>
            </a:extLst>
          </p:cNvPr>
          <p:cNvSpPr txBox="1"/>
          <p:nvPr/>
        </p:nvSpPr>
        <p:spPr>
          <a:xfrm>
            <a:off x="5644253" y="1548771"/>
            <a:ext cx="755181" cy="276999"/>
          </a:xfrm>
          <a:prstGeom prst="rect">
            <a:avLst/>
          </a:prstGeom>
          <a:noFill/>
          <a:ln>
            <a:noFill/>
          </a:ln>
        </p:spPr>
        <p:txBody>
          <a:bodyPr wrap="square" rtlCol="0">
            <a:spAutoFit/>
          </a:bodyPr>
          <a:lstStyle/>
          <a:p>
            <a:pPr algn="ctr" defTabSz="982688"/>
            <a:r>
              <a:rPr lang="fr-FR" sz="1200" u="sng">
                <a:solidFill>
                  <a:srgbClr val="545457"/>
                </a:solidFill>
                <a:latin typeface="+mj-lt"/>
              </a:rPr>
              <a:t>Enjeu</a:t>
            </a:r>
          </a:p>
        </p:txBody>
      </p:sp>
      <p:sp>
        <p:nvSpPr>
          <p:cNvPr id="25" name="ZoneTexte 24">
            <a:extLst>
              <a:ext uri="{FF2B5EF4-FFF2-40B4-BE49-F238E27FC236}">
                <a16:creationId xmlns:a16="http://schemas.microsoft.com/office/drawing/2014/main" id="{471501A5-CEC4-CB4E-713F-C320471717FB}"/>
              </a:ext>
            </a:extLst>
          </p:cNvPr>
          <p:cNvSpPr txBox="1"/>
          <p:nvPr/>
        </p:nvSpPr>
        <p:spPr>
          <a:xfrm>
            <a:off x="5910943" y="1838283"/>
            <a:ext cx="359228" cy="5197183"/>
          </a:xfrm>
          <a:prstGeom prst="rect">
            <a:avLst/>
          </a:prstGeom>
          <a:noFill/>
        </p:spPr>
        <p:txBody>
          <a:bodyPr wrap="square" lIns="36000" tIns="36000" rIns="36000" bIns="36000" rtlCol="0">
            <a:spAutoFit/>
          </a:bodyPr>
          <a:lstStyle/>
          <a:p>
            <a:pPr algn="l"/>
            <a:r>
              <a:rPr lang="fr-FR" sz="900" dirty="0"/>
              <a:t>3,14</a:t>
            </a:r>
          </a:p>
          <a:p>
            <a:pPr algn="l"/>
            <a:r>
              <a:rPr lang="fr-FR" sz="900" dirty="0"/>
              <a:t>3,05</a:t>
            </a:r>
          </a:p>
          <a:p>
            <a:pPr algn="l"/>
            <a:r>
              <a:rPr lang="fr-FR" sz="900" dirty="0"/>
              <a:t>2,85</a:t>
            </a:r>
          </a:p>
          <a:p>
            <a:pPr algn="l"/>
            <a:r>
              <a:rPr lang="fr-FR" sz="900" dirty="0"/>
              <a:t>2,60</a:t>
            </a:r>
          </a:p>
          <a:p>
            <a:pPr algn="l"/>
            <a:r>
              <a:rPr lang="fr-FR" sz="900" dirty="0"/>
              <a:t>2,61</a:t>
            </a:r>
          </a:p>
          <a:p>
            <a:pPr algn="l"/>
            <a:endParaRPr lang="fr-FR" sz="900" dirty="0"/>
          </a:p>
          <a:p>
            <a:pPr algn="l"/>
            <a:r>
              <a:rPr lang="fr-FR" sz="900" dirty="0"/>
              <a:t>2,03</a:t>
            </a:r>
          </a:p>
          <a:p>
            <a:pPr algn="l"/>
            <a:r>
              <a:rPr lang="fr-FR" sz="900" dirty="0"/>
              <a:t>1,86</a:t>
            </a:r>
          </a:p>
          <a:p>
            <a:pPr algn="l"/>
            <a:r>
              <a:rPr lang="fr-FR" sz="900" dirty="0"/>
              <a:t>1,95</a:t>
            </a:r>
          </a:p>
          <a:p>
            <a:pPr algn="l"/>
            <a:r>
              <a:rPr lang="fr-FR" sz="900" dirty="0"/>
              <a:t>1,75</a:t>
            </a:r>
          </a:p>
          <a:p>
            <a:pPr algn="l"/>
            <a:r>
              <a:rPr lang="fr-FR" sz="900" dirty="0"/>
              <a:t>1,78</a:t>
            </a:r>
          </a:p>
          <a:p>
            <a:pPr algn="l"/>
            <a:endParaRPr lang="fr-FR" sz="900" dirty="0"/>
          </a:p>
          <a:p>
            <a:pPr algn="l"/>
            <a:r>
              <a:rPr lang="fr-FR" sz="900" dirty="0"/>
              <a:t>2,82</a:t>
            </a:r>
          </a:p>
          <a:p>
            <a:pPr algn="l"/>
            <a:r>
              <a:rPr lang="fr-FR" sz="900" dirty="0"/>
              <a:t>2,54</a:t>
            </a:r>
          </a:p>
          <a:p>
            <a:pPr algn="l"/>
            <a:r>
              <a:rPr lang="fr-FR" sz="900" dirty="0"/>
              <a:t>2,50</a:t>
            </a:r>
          </a:p>
          <a:p>
            <a:pPr algn="l"/>
            <a:r>
              <a:rPr lang="fr-FR" sz="900" dirty="0"/>
              <a:t>2,44</a:t>
            </a:r>
          </a:p>
          <a:p>
            <a:pPr algn="l"/>
            <a:r>
              <a:rPr lang="fr-FR" sz="900" dirty="0"/>
              <a:t>2,35</a:t>
            </a:r>
          </a:p>
          <a:p>
            <a:pPr algn="l"/>
            <a:endParaRPr lang="fr-FR" sz="900" dirty="0"/>
          </a:p>
          <a:p>
            <a:pPr algn="l"/>
            <a:endParaRPr lang="fr-FR" sz="900" dirty="0"/>
          </a:p>
          <a:p>
            <a:pPr algn="l"/>
            <a:r>
              <a:rPr lang="fr-FR" sz="900" dirty="0"/>
              <a:t>2,25</a:t>
            </a:r>
          </a:p>
          <a:p>
            <a:pPr algn="l"/>
            <a:r>
              <a:rPr lang="fr-FR" sz="900" dirty="0"/>
              <a:t>2,09</a:t>
            </a:r>
          </a:p>
          <a:p>
            <a:pPr algn="l"/>
            <a:r>
              <a:rPr lang="fr-FR" sz="900" dirty="0"/>
              <a:t>1,89</a:t>
            </a:r>
          </a:p>
          <a:p>
            <a:pPr algn="l"/>
            <a:r>
              <a:rPr lang="fr-FR" sz="900" dirty="0"/>
              <a:t>1,97</a:t>
            </a:r>
          </a:p>
          <a:p>
            <a:pPr algn="l"/>
            <a:r>
              <a:rPr lang="fr-FR" sz="900" dirty="0"/>
              <a:t>1,93</a:t>
            </a:r>
          </a:p>
          <a:p>
            <a:pPr algn="l"/>
            <a:endParaRPr lang="fr-FR" sz="900" dirty="0"/>
          </a:p>
          <a:p>
            <a:pPr algn="l"/>
            <a:r>
              <a:rPr lang="fr-FR" sz="900" dirty="0"/>
              <a:t>3,02</a:t>
            </a:r>
          </a:p>
          <a:p>
            <a:pPr algn="l"/>
            <a:r>
              <a:rPr lang="fr-FR" sz="900" dirty="0"/>
              <a:t>2,83</a:t>
            </a:r>
          </a:p>
          <a:p>
            <a:pPr algn="l"/>
            <a:r>
              <a:rPr lang="fr-FR" sz="900" dirty="0"/>
              <a:t>2,61</a:t>
            </a:r>
          </a:p>
          <a:p>
            <a:pPr algn="l"/>
            <a:r>
              <a:rPr lang="fr-FR" sz="900" dirty="0"/>
              <a:t>2,23</a:t>
            </a:r>
          </a:p>
          <a:p>
            <a:pPr algn="l"/>
            <a:r>
              <a:rPr lang="fr-FR" sz="900" dirty="0"/>
              <a:t>2,18</a:t>
            </a:r>
          </a:p>
          <a:p>
            <a:pPr algn="l"/>
            <a:endParaRPr lang="fr-FR" sz="900" dirty="0"/>
          </a:p>
          <a:p>
            <a:pPr algn="l"/>
            <a:r>
              <a:rPr lang="fr-FR" sz="900" dirty="0"/>
              <a:t>2,32</a:t>
            </a:r>
          </a:p>
          <a:p>
            <a:pPr algn="l"/>
            <a:r>
              <a:rPr lang="fr-FR" sz="900" dirty="0"/>
              <a:t>2,10</a:t>
            </a:r>
          </a:p>
          <a:p>
            <a:pPr algn="l"/>
            <a:r>
              <a:rPr lang="fr-FR" sz="900" dirty="0"/>
              <a:t>2,07</a:t>
            </a:r>
          </a:p>
          <a:p>
            <a:pPr algn="l"/>
            <a:r>
              <a:rPr lang="fr-FR" sz="900" dirty="0"/>
              <a:t>1,74, 1,77</a:t>
            </a:r>
          </a:p>
        </p:txBody>
      </p:sp>
      <p:pic>
        <p:nvPicPr>
          <p:cNvPr id="6" name="Image 5">
            <a:extLst>
              <a:ext uri="{FF2B5EF4-FFF2-40B4-BE49-F238E27FC236}">
                <a16:creationId xmlns:a16="http://schemas.microsoft.com/office/drawing/2014/main" id="{B952667C-4275-984F-1BC4-15546EE7ED92}"/>
              </a:ext>
            </a:extLst>
          </p:cNvPr>
          <p:cNvPicPr>
            <a:picLocks noChangeAspect="1"/>
          </p:cNvPicPr>
          <p:nvPr/>
        </p:nvPicPr>
        <p:blipFill>
          <a:blip r:embed="rId10"/>
          <a:stretch>
            <a:fillRect/>
          </a:stretch>
        </p:blipFill>
        <p:spPr>
          <a:xfrm>
            <a:off x="2574490" y="1699002"/>
            <a:ext cx="3297422" cy="5393948"/>
          </a:xfrm>
          <a:prstGeom prst="rect">
            <a:avLst/>
          </a:prstGeom>
        </p:spPr>
      </p:pic>
    </p:spTree>
    <p:extLst>
      <p:ext uri="{BB962C8B-B14F-4D97-AF65-F5344CB8AC3E}">
        <p14:creationId xmlns:p14="http://schemas.microsoft.com/office/powerpoint/2010/main" val="23080118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F52990-95B3-7CB6-E1B9-94F6CC6C75DD}"/>
              </a:ext>
            </a:extLst>
          </p:cNvPr>
          <p:cNvPicPr>
            <a:picLocks noChangeAspect="1"/>
          </p:cNvPicPr>
          <p:nvPr/>
        </p:nvPicPr>
        <p:blipFill>
          <a:blip r:embed="rId2"/>
          <a:stretch>
            <a:fillRect/>
          </a:stretch>
        </p:blipFill>
        <p:spPr>
          <a:xfrm>
            <a:off x="2031604" y="2033367"/>
            <a:ext cx="4694963" cy="4737547"/>
          </a:xfrm>
          <a:prstGeom prst="rect">
            <a:avLst/>
          </a:prstGeom>
        </p:spPr>
      </p:pic>
      <p:pic>
        <p:nvPicPr>
          <p:cNvPr id="31" name="Image 30">
            <a:extLst>
              <a:ext uri="{FF2B5EF4-FFF2-40B4-BE49-F238E27FC236}">
                <a16:creationId xmlns:a16="http://schemas.microsoft.com/office/drawing/2014/main" id="{8C3A472D-71C9-4C14-A83A-93040E43ECAF}"/>
              </a:ext>
            </a:extLst>
          </p:cNvPr>
          <p:cNvPicPr>
            <a:picLocks noChangeAspect="1"/>
          </p:cNvPicPr>
          <p:nvPr/>
        </p:nvPicPr>
        <p:blipFill rotWithShape="1">
          <a:blip r:embed="rId3"/>
          <a:srcRect t="50000"/>
          <a:stretch/>
        </p:blipFill>
        <p:spPr>
          <a:xfrm>
            <a:off x="8222146" y="1138184"/>
            <a:ext cx="2455666" cy="1096976"/>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Technologie du futur</a:t>
            </a:r>
            <a:r>
              <a:rPr lang="fr-FR"/>
              <a:t>| 3 secteurs ressortent avec plus d’enjeux sur le volet numérique</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62</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073992" y="3474005"/>
            <a:ext cx="3215883" cy="1323439"/>
          </a:xfrm>
          <a:prstGeom prst="rect">
            <a:avLst/>
          </a:prstGeom>
          <a:noFill/>
        </p:spPr>
        <p:txBody>
          <a:bodyPr wrap="square" lIns="91440" tIns="45720" rIns="91440" bIns="45720" rtlCol="0" anchor="t">
            <a:spAutoFit/>
          </a:bodyPr>
          <a:lstStyle/>
          <a:p>
            <a:pPr defTabSz="982688"/>
            <a:r>
              <a:rPr lang="fr-FR" sz="1600" dirty="0">
                <a:solidFill>
                  <a:srgbClr val="545457"/>
                </a:solidFill>
                <a:latin typeface="+mj-lt"/>
              </a:rPr>
              <a:t>Les secteurs avec le plus fort enjeu sont :</a:t>
            </a:r>
          </a:p>
          <a:p>
            <a:pPr marL="285750" indent="-285750" defTabSz="982688">
              <a:buFontTx/>
              <a:buChar char="-"/>
            </a:pPr>
            <a:r>
              <a:rPr lang="fr-FR" sz="1600" dirty="0">
                <a:solidFill>
                  <a:srgbClr val="545457"/>
                </a:solidFill>
                <a:latin typeface="+mj-lt"/>
              </a:rPr>
              <a:t>Ameublement</a:t>
            </a:r>
          </a:p>
          <a:p>
            <a:pPr marL="285750" indent="-285750" defTabSz="982688">
              <a:buFontTx/>
              <a:buChar char="-"/>
            </a:pPr>
            <a:r>
              <a:rPr lang="fr-FR" sz="1600" dirty="0">
                <a:solidFill>
                  <a:srgbClr val="545457"/>
                </a:solidFill>
                <a:latin typeface="+mj-lt"/>
              </a:rPr>
              <a:t>Construction</a:t>
            </a:r>
          </a:p>
          <a:p>
            <a:pPr marL="285750" indent="-285750" defTabSz="982688">
              <a:buFontTx/>
              <a:buChar char="-"/>
            </a:pPr>
            <a:r>
              <a:rPr lang="fr-FR" sz="1600" dirty="0">
                <a:solidFill>
                  <a:srgbClr val="545457"/>
                </a:solidFill>
                <a:latin typeface="+mj-lt"/>
              </a:rPr>
              <a:t>Cuir &amp; Luxe</a:t>
            </a: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090703" y="4231411"/>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4"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8" cstate="email">
              <a:alphaModFix/>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282782" y="1406259"/>
            <a:ext cx="7308266" cy="646331"/>
          </a:xfrm>
          <a:prstGeom prst="rect">
            <a:avLst/>
          </a:prstGeom>
          <a:noFill/>
        </p:spPr>
        <p:txBody>
          <a:bodyPr wrap="square" rtlCol="0">
            <a:spAutoFit/>
          </a:bodyPr>
          <a:lstStyle/>
          <a:p>
            <a:r>
              <a:rPr lang="fr-FR" sz="1200" b="1"/>
              <a:t>Notes enjeu (moyenne par sous-dimension de l’axe Technologie du futur) et par secteur</a:t>
            </a:r>
          </a:p>
          <a:p>
            <a:r>
              <a:rPr lang="fr-FR" sz="1200" b="1"/>
              <a:t>Note enjeu de 1 (faible) à 4 (fort)</a:t>
            </a:r>
          </a:p>
          <a:p>
            <a:r>
              <a:rPr lang="fr-FR" sz="1200" b="1"/>
              <a:t>Analyse faite sur les 10 secteurs les plus représentés</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377783" y="1623881"/>
            <a:ext cx="6144486"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9C515E8A-AA73-4419-9C53-81288BDAAC48}"/>
              </a:ext>
            </a:extLst>
          </p:cNvPr>
          <p:cNvPicPr>
            <a:picLocks noChangeAspect="1"/>
          </p:cNvPicPr>
          <p:nvPr/>
        </p:nvPicPr>
        <p:blipFill rotWithShape="1">
          <a:blip r:embed="rId3"/>
          <a:srcRect b="50000"/>
          <a:stretch/>
        </p:blipFill>
        <p:spPr>
          <a:xfrm>
            <a:off x="5813858" y="1124986"/>
            <a:ext cx="2455666" cy="1096976"/>
          </a:xfrm>
          <a:prstGeom prst="rect">
            <a:avLst/>
          </a:prstGeom>
        </p:spPr>
      </p:pic>
      <p:grpSp>
        <p:nvGrpSpPr>
          <p:cNvPr id="38" name="Groupe 37">
            <a:extLst>
              <a:ext uri="{FF2B5EF4-FFF2-40B4-BE49-F238E27FC236}">
                <a16:creationId xmlns:a16="http://schemas.microsoft.com/office/drawing/2014/main" id="{F569104F-5703-4AC0-AE64-D13441CF8B2C}"/>
              </a:ext>
            </a:extLst>
          </p:cNvPr>
          <p:cNvGrpSpPr/>
          <p:nvPr/>
        </p:nvGrpSpPr>
        <p:grpSpPr>
          <a:xfrm>
            <a:off x="9986816" y="814650"/>
            <a:ext cx="540439" cy="486509"/>
            <a:chOff x="4673485" y="5853361"/>
            <a:chExt cx="792000" cy="805878"/>
          </a:xfrm>
        </p:grpSpPr>
        <p:sp>
          <p:nvSpPr>
            <p:cNvPr id="39" name="Rectangle 38">
              <a:extLst>
                <a:ext uri="{FF2B5EF4-FFF2-40B4-BE49-F238E27FC236}">
                  <a16:creationId xmlns:a16="http://schemas.microsoft.com/office/drawing/2014/main" id="{2AE54A76-B046-4826-AF75-9B8FBB6EC451}"/>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40" name="Google Shape;377;p29">
              <a:extLst>
                <a:ext uri="{FF2B5EF4-FFF2-40B4-BE49-F238E27FC236}">
                  <a16:creationId xmlns:a16="http://schemas.microsoft.com/office/drawing/2014/main" id="{E9DB4F3F-0B4B-492F-9B3E-F26EFA5109AF}"/>
                </a:ext>
              </a:extLst>
            </p:cNvPr>
            <p:cNvPicPr preferRelativeResize="0"/>
            <p:nvPr/>
          </p:nvPicPr>
          <p:blipFill rotWithShape="1">
            <a:blip r:embed="rId8" cstate="email">
              <a:alphaModFix/>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grpSp>
        <p:nvGrpSpPr>
          <p:cNvPr id="46" name="Groupe 45">
            <a:extLst>
              <a:ext uri="{FF2B5EF4-FFF2-40B4-BE49-F238E27FC236}">
                <a16:creationId xmlns:a16="http://schemas.microsoft.com/office/drawing/2014/main" id="{80B727BD-92AB-43C0-82C1-31575B6FB2FD}"/>
              </a:ext>
            </a:extLst>
          </p:cNvPr>
          <p:cNvGrpSpPr/>
          <p:nvPr/>
        </p:nvGrpSpPr>
        <p:grpSpPr>
          <a:xfrm>
            <a:off x="339477" y="2222213"/>
            <a:ext cx="1560575" cy="4439843"/>
            <a:chOff x="339477" y="2198463"/>
            <a:chExt cx="1560575" cy="4279937"/>
          </a:xfrm>
        </p:grpSpPr>
        <p:sp>
          <p:nvSpPr>
            <p:cNvPr id="47" name="Pentagon 17">
              <a:extLst>
                <a:ext uri="{FF2B5EF4-FFF2-40B4-BE49-F238E27FC236}">
                  <a16:creationId xmlns:a16="http://schemas.microsoft.com/office/drawing/2014/main" id="{7FC7698A-F1F2-4761-81DC-F20804CCA581}"/>
                </a:ext>
              </a:extLst>
            </p:cNvPr>
            <p:cNvSpPr/>
            <p:nvPr/>
          </p:nvSpPr>
          <p:spPr>
            <a:xfrm>
              <a:off x="339477" y="2198463"/>
              <a:ext cx="1560575" cy="684606"/>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Assistance physique et cognitive</a:t>
              </a:r>
            </a:p>
          </p:txBody>
        </p:sp>
        <p:sp>
          <p:nvSpPr>
            <p:cNvPr id="48" name="Pentagon 17">
              <a:extLst>
                <a:ext uri="{FF2B5EF4-FFF2-40B4-BE49-F238E27FC236}">
                  <a16:creationId xmlns:a16="http://schemas.microsoft.com/office/drawing/2014/main" id="{E79F646F-B71F-4E4E-8E44-9F35BE89EBF2}"/>
                </a:ext>
              </a:extLst>
            </p:cNvPr>
            <p:cNvSpPr/>
            <p:nvPr/>
          </p:nvSpPr>
          <p:spPr>
            <a:xfrm>
              <a:off x="339477" y="5089644"/>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Procédés de fabrication innovants</a:t>
              </a:r>
            </a:p>
          </p:txBody>
        </p:sp>
        <p:sp>
          <p:nvSpPr>
            <p:cNvPr id="49" name="Pentagon 17">
              <a:extLst>
                <a:ext uri="{FF2B5EF4-FFF2-40B4-BE49-F238E27FC236}">
                  <a16:creationId xmlns:a16="http://schemas.microsoft.com/office/drawing/2014/main" id="{242A130A-D935-47FC-B23B-FDDBD18FD71F}"/>
                </a:ext>
              </a:extLst>
            </p:cNvPr>
            <p:cNvSpPr/>
            <p:nvPr/>
          </p:nvSpPr>
          <p:spPr>
            <a:xfrm>
              <a:off x="339477" y="2921259"/>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Ingénierie numérique des produits et process</a:t>
              </a:r>
            </a:p>
          </p:txBody>
        </p:sp>
        <p:sp>
          <p:nvSpPr>
            <p:cNvPr id="55" name="Pentagon 17">
              <a:extLst>
                <a:ext uri="{FF2B5EF4-FFF2-40B4-BE49-F238E27FC236}">
                  <a16:creationId xmlns:a16="http://schemas.microsoft.com/office/drawing/2014/main" id="{4F44B233-DD67-49F2-9911-1E8016DDC715}"/>
                </a:ext>
              </a:extLst>
            </p:cNvPr>
            <p:cNvSpPr/>
            <p:nvPr/>
          </p:nvSpPr>
          <p:spPr>
            <a:xfrm>
              <a:off x="339477" y="3644054"/>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Machines intelligentes et communicantes</a:t>
              </a:r>
            </a:p>
          </p:txBody>
        </p:sp>
        <p:sp>
          <p:nvSpPr>
            <p:cNvPr id="56" name="Pentagon 17">
              <a:extLst>
                <a:ext uri="{FF2B5EF4-FFF2-40B4-BE49-F238E27FC236}">
                  <a16:creationId xmlns:a16="http://schemas.microsoft.com/office/drawing/2014/main" id="{B4CC91CC-FBAF-4F7B-BADF-25E64A47A150}"/>
                </a:ext>
              </a:extLst>
            </p:cNvPr>
            <p:cNvSpPr/>
            <p:nvPr/>
          </p:nvSpPr>
          <p:spPr>
            <a:xfrm>
              <a:off x="339477" y="4366849"/>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Outil de production avancé</a:t>
              </a:r>
            </a:p>
          </p:txBody>
        </p:sp>
        <p:sp>
          <p:nvSpPr>
            <p:cNvPr id="57" name="Pentagon 17">
              <a:extLst>
                <a:ext uri="{FF2B5EF4-FFF2-40B4-BE49-F238E27FC236}">
                  <a16:creationId xmlns:a16="http://schemas.microsoft.com/office/drawing/2014/main" id="{C0160B37-862C-4AF5-99C8-72E04460E9E0}"/>
                </a:ext>
              </a:extLst>
            </p:cNvPr>
            <p:cNvSpPr/>
            <p:nvPr/>
          </p:nvSpPr>
          <p:spPr>
            <a:xfrm>
              <a:off x="339477" y="5793795"/>
              <a:ext cx="1560575" cy="684605"/>
            </a:xfrm>
            <a:prstGeom prst="homePlat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a:solidFill>
                    <a:schemeClr val="accent1"/>
                  </a:solidFill>
                </a:rPr>
                <a:t>Robotique / </a:t>
              </a:r>
              <a:r>
                <a:rPr lang="fr-FR" sz="1100" b="1" err="1">
                  <a:solidFill>
                    <a:schemeClr val="accent1"/>
                  </a:solidFill>
                </a:rPr>
                <a:t>Cobotique</a:t>
              </a:r>
              <a:r>
                <a:rPr lang="fr-FR" sz="1100" b="1">
                  <a:solidFill>
                    <a:schemeClr val="accent1"/>
                  </a:solidFill>
                </a:rPr>
                <a:t> / Automatisation</a:t>
              </a:r>
            </a:p>
          </p:txBody>
        </p:sp>
      </p:grpSp>
      <p:sp>
        <p:nvSpPr>
          <p:cNvPr id="71" name="Rectangle 70">
            <a:extLst>
              <a:ext uri="{FF2B5EF4-FFF2-40B4-BE49-F238E27FC236}">
                <a16:creationId xmlns:a16="http://schemas.microsoft.com/office/drawing/2014/main" id="{4FA45F67-5134-4B36-9262-B1CE2B40B024}"/>
              </a:ext>
            </a:extLst>
          </p:cNvPr>
          <p:cNvSpPr/>
          <p:nvPr/>
        </p:nvSpPr>
        <p:spPr>
          <a:xfrm>
            <a:off x="5153893" y="2304219"/>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9" name="Rectangle 8">
            <a:extLst>
              <a:ext uri="{FF2B5EF4-FFF2-40B4-BE49-F238E27FC236}">
                <a16:creationId xmlns:a16="http://schemas.microsoft.com/office/drawing/2014/main" id="{97F0BB03-80C8-AE15-22A1-1170CD4908D5}"/>
              </a:ext>
            </a:extLst>
          </p:cNvPr>
          <p:cNvSpPr/>
          <p:nvPr/>
        </p:nvSpPr>
        <p:spPr>
          <a:xfrm>
            <a:off x="5336767" y="2421962"/>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0" name="Rectangle 9">
            <a:extLst>
              <a:ext uri="{FF2B5EF4-FFF2-40B4-BE49-F238E27FC236}">
                <a16:creationId xmlns:a16="http://schemas.microsoft.com/office/drawing/2014/main" id="{E193BB6A-F926-6326-F69E-49312E743110}"/>
              </a:ext>
            </a:extLst>
          </p:cNvPr>
          <p:cNvSpPr/>
          <p:nvPr/>
        </p:nvSpPr>
        <p:spPr>
          <a:xfrm>
            <a:off x="5112721" y="2713010"/>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1" name="Rectangle 10">
            <a:extLst>
              <a:ext uri="{FF2B5EF4-FFF2-40B4-BE49-F238E27FC236}">
                <a16:creationId xmlns:a16="http://schemas.microsoft.com/office/drawing/2014/main" id="{FD991879-5941-2286-A51D-B08FCF22D2B9}"/>
              </a:ext>
            </a:extLst>
          </p:cNvPr>
          <p:cNvSpPr/>
          <p:nvPr/>
        </p:nvSpPr>
        <p:spPr>
          <a:xfrm>
            <a:off x="4198638" y="3080456"/>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2" name="Rectangle 11">
            <a:extLst>
              <a:ext uri="{FF2B5EF4-FFF2-40B4-BE49-F238E27FC236}">
                <a16:creationId xmlns:a16="http://schemas.microsoft.com/office/drawing/2014/main" id="{A39DEEAA-7E47-17FA-1110-FB422F399149}"/>
              </a:ext>
            </a:extLst>
          </p:cNvPr>
          <p:cNvSpPr/>
          <p:nvPr/>
        </p:nvSpPr>
        <p:spPr>
          <a:xfrm>
            <a:off x="4176522" y="3455824"/>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3" name="Rectangle 12">
            <a:extLst>
              <a:ext uri="{FF2B5EF4-FFF2-40B4-BE49-F238E27FC236}">
                <a16:creationId xmlns:a16="http://schemas.microsoft.com/office/drawing/2014/main" id="{5C6F08F6-FD81-8460-3B44-D7530FB57CF0}"/>
              </a:ext>
            </a:extLst>
          </p:cNvPr>
          <p:cNvSpPr/>
          <p:nvPr/>
        </p:nvSpPr>
        <p:spPr>
          <a:xfrm>
            <a:off x="6091596" y="4803019"/>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4" name="Rectangle 13">
            <a:extLst>
              <a:ext uri="{FF2B5EF4-FFF2-40B4-BE49-F238E27FC236}">
                <a16:creationId xmlns:a16="http://schemas.microsoft.com/office/drawing/2014/main" id="{DEFF0282-98F8-5F3B-AE11-7C7591F74A8B}"/>
              </a:ext>
            </a:extLst>
          </p:cNvPr>
          <p:cNvSpPr/>
          <p:nvPr/>
        </p:nvSpPr>
        <p:spPr>
          <a:xfrm>
            <a:off x="5196648" y="4942672"/>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5" name="Rectangle 14">
            <a:extLst>
              <a:ext uri="{FF2B5EF4-FFF2-40B4-BE49-F238E27FC236}">
                <a16:creationId xmlns:a16="http://schemas.microsoft.com/office/drawing/2014/main" id="{0CE554D8-DC72-3C75-CBBE-146C6FC5FF43}"/>
              </a:ext>
            </a:extLst>
          </p:cNvPr>
          <p:cNvSpPr/>
          <p:nvPr/>
        </p:nvSpPr>
        <p:spPr>
          <a:xfrm>
            <a:off x="5196648" y="6030168"/>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6" name="Rectangle 15">
            <a:extLst>
              <a:ext uri="{FF2B5EF4-FFF2-40B4-BE49-F238E27FC236}">
                <a16:creationId xmlns:a16="http://schemas.microsoft.com/office/drawing/2014/main" id="{CE752237-C6DD-64DB-90D9-D6612F65E791}"/>
              </a:ext>
            </a:extLst>
          </p:cNvPr>
          <p:cNvSpPr/>
          <p:nvPr/>
        </p:nvSpPr>
        <p:spPr>
          <a:xfrm>
            <a:off x="5326477" y="6284813"/>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8" name="Rectangle 17">
            <a:extLst>
              <a:ext uri="{FF2B5EF4-FFF2-40B4-BE49-F238E27FC236}">
                <a16:creationId xmlns:a16="http://schemas.microsoft.com/office/drawing/2014/main" id="{36F657C0-C453-45EA-0656-F2C5AD837B5F}"/>
              </a:ext>
            </a:extLst>
          </p:cNvPr>
          <p:cNvSpPr/>
          <p:nvPr/>
        </p:nvSpPr>
        <p:spPr>
          <a:xfrm>
            <a:off x="5867657" y="4514887"/>
            <a:ext cx="213756" cy="173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Tree>
    <p:extLst>
      <p:ext uri="{BB962C8B-B14F-4D97-AF65-F5344CB8AC3E}">
        <p14:creationId xmlns:p14="http://schemas.microsoft.com/office/powerpoint/2010/main" val="7158819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BA5A01A-5CD5-526B-28A3-A8547FF608F5}"/>
              </a:ext>
            </a:extLst>
          </p:cNvPr>
          <p:cNvPicPr>
            <a:picLocks noChangeAspect="1"/>
          </p:cNvPicPr>
          <p:nvPr/>
        </p:nvPicPr>
        <p:blipFill>
          <a:blip r:embed="rId2"/>
          <a:stretch>
            <a:fillRect/>
          </a:stretch>
        </p:blipFill>
        <p:spPr>
          <a:xfrm>
            <a:off x="365578" y="2052590"/>
            <a:ext cx="6633936" cy="4879970"/>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dirty="0">
                <a:solidFill>
                  <a:srgbClr val="00B0F0"/>
                </a:solidFill>
              </a:rPr>
              <a:t>TECHNOLOGIE DU FUTUR</a:t>
            </a:r>
            <a:r>
              <a:rPr lang="fr-FR" dirty="0"/>
              <a:t>| Analyse des secteurs avec le plus d’écart entre enjeu et maturité</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63</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sp>
        <p:nvSpPr>
          <p:cNvPr id="20" name="ZoneTexte 19">
            <a:extLst>
              <a:ext uri="{FF2B5EF4-FFF2-40B4-BE49-F238E27FC236}">
                <a16:creationId xmlns:a16="http://schemas.microsoft.com/office/drawing/2014/main" id="{4EB8243C-C012-4EF4-AFAB-177D4ED1180E}"/>
              </a:ext>
            </a:extLst>
          </p:cNvPr>
          <p:cNvSpPr txBox="1"/>
          <p:nvPr/>
        </p:nvSpPr>
        <p:spPr>
          <a:xfrm>
            <a:off x="7382684" y="3553525"/>
            <a:ext cx="3029358" cy="1569660"/>
          </a:xfrm>
          <a:prstGeom prst="rect">
            <a:avLst/>
          </a:prstGeom>
          <a:noFill/>
        </p:spPr>
        <p:txBody>
          <a:bodyPr wrap="square" lIns="91440" tIns="45720" rIns="91440" bIns="45720" rtlCol="0" anchor="t">
            <a:spAutoFit/>
          </a:bodyPr>
          <a:lstStyle/>
          <a:p>
            <a:pPr defTabSz="982688"/>
            <a:r>
              <a:rPr lang="fr-FR" sz="1600" dirty="0">
                <a:solidFill>
                  <a:srgbClr val="545457"/>
                </a:solidFill>
                <a:latin typeface="+mj-lt"/>
              </a:rPr>
              <a:t>Les secteurs avec le d’écart entre enjeu et maturité sont :</a:t>
            </a:r>
          </a:p>
          <a:p>
            <a:pPr marL="285750" indent="-285750" defTabSz="982688">
              <a:buFontTx/>
              <a:buChar char="-"/>
            </a:pPr>
            <a:r>
              <a:rPr lang="fr-FR" sz="1600" dirty="0">
                <a:solidFill>
                  <a:srgbClr val="545457"/>
                </a:solidFill>
                <a:latin typeface="+mj-lt"/>
              </a:rPr>
              <a:t>Cuir et textile</a:t>
            </a:r>
          </a:p>
          <a:p>
            <a:pPr marL="285750" indent="-285750" defTabSz="982688">
              <a:buFontTx/>
              <a:buChar char="-"/>
            </a:pPr>
            <a:r>
              <a:rPr lang="fr-FR" sz="1600" dirty="0">
                <a:solidFill>
                  <a:srgbClr val="545457"/>
                </a:solidFill>
                <a:latin typeface="+mj-lt"/>
              </a:rPr>
              <a:t>Ameublement</a:t>
            </a:r>
          </a:p>
          <a:p>
            <a:pPr marL="285750" indent="-285750" defTabSz="982688">
              <a:buFontTx/>
              <a:buChar char="-"/>
            </a:pPr>
            <a:r>
              <a:rPr lang="fr-FR" sz="1600" dirty="0">
                <a:solidFill>
                  <a:srgbClr val="545457"/>
                </a:solidFill>
                <a:latin typeface="+mj-lt"/>
              </a:rPr>
              <a:t>Chimie, matériaux</a:t>
            </a:r>
          </a:p>
          <a:p>
            <a:pPr marL="285750" indent="-285750" defTabSz="982688">
              <a:buFontTx/>
              <a:buChar char="-"/>
            </a:pPr>
            <a:endParaRPr lang="fr-FR" sz="1600" dirty="0">
              <a:solidFill>
                <a:srgbClr val="545457"/>
              </a:solidFill>
              <a:latin typeface="+mj-lt"/>
            </a:endParaRPr>
          </a:p>
        </p:txBody>
      </p:sp>
      <p:sp>
        <p:nvSpPr>
          <p:cNvPr id="19" name="Triangle isocèle 18">
            <a:extLst>
              <a:ext uri="{FF2B5EF4-FFF2-40B4-BE49-F238E27FC236}">
                <a16:creationId xmlns:a16="http://schemas.microsoft.com/office/drawing/2014/main" id="{89878A7D-EAC1-4414-92D2-9F8DDD136BDD}"/>
              </a:ext>
            </a:extLst>
          </p:cNvPr>
          <p:cNvSpPr/>
          <p:nvPr/>
        </p:nvSpPr>
        <p:spPr>
          <a:xfrm rot="5400000">
            <a:off x="5544774" y="4147858"/>
            <a:ext cx="2988377"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3"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6" cstate="email">
              <a:alphaModFix/>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TextBox 28">
            <a:extLst>
              <a:ext uri="{FF2B5EF4-FFF2-40B4-BE49-F238E27FC236}">
                <a16:creationId xmlns:a16="http://schemas.microsoft.com/office/drawing/2014/main" id="{15FC3F6E-F8B1-4F07-9E73-039217C2C393}"/>
              </a:ext>
            </a:extLst>
          </p:cNvPr>
          <p:cNvSpPr txBox="1"/>
          <p:nvPr/>
        </p:nvSpPr>
        <p:spPr>
          <a:xfrm>
            <a:off x="282782" y="1406259"/>
            <a:ext cx="7308266" cy="646331"/>
          </a:xfrm>
          <a:prstGeom prst="rect">
            <a:avLst/>
          </a:prstGeom>
          <a:noFill/>
        </p:spPr>
        <p:txBody>
          <a:bodyPr wrap="square" rtlCol="0">
            <a:spAutoFit/>
          </a:bodyPr>
          <a:lstStyle/>
          <a:p>
            <a:r>
              <a:rPr lang="fr-FR" sz="1200" b="1" dirty="0"/>
              <a:t>Ecart enjeu/maturité par secteur</a:t>
            </a:r>
          </a:p>
          <a:p>
            <a:r>
              <a:rPr lang="fr-FR" sz="1200" b="1" dirty="0"/>
              <a:t>Note enjeu de 1 (faible) à 4 (fort)</a:t>
            </a:r>
          </a:p>
          <a:p>
            <a:r>
              <a:rPr lang="fr-FR" sz="1200" b="1" dirty="0"/>
              <a:t>Analyse faite sur les 10 secteurs les plus représentés</a:t>
            </a:r>
          </a:p>
        </p:txBody>
      </p:sp>
      <p:cxnSp>
        <p:nvCxnSpPr>
          <p:cNvPr id="74" name="Connecteur droit 73">
            <a:extLst>
              <a:ext uri="{FF2B5EF4-FFF2-40B4-BE49-F238E27FC236}">
                <a16:creationId xmlns:a16="http://schemas.microsoft.com/office/drawing/2014/main" id="{BD78AAB6-A3C4-4565-A70C-D199D149D210}"/>
              </a:ext>
            </a:extLst>
          </p:cNvPr>
          <p:cNvCxnSpPr>
            <a:cxnSpLocks/>
          </p:cNvCxnSpPr>
          <p:nvPr/>
        </p:nvCxnSpPr>
        <p:spPr>
          <a:xfrm>
            <a:off x="377783" y="1623881"/>
            <a:ext cx="614448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e 13">
            <a:extLst>
              <a:ext uri="{FF2B5EF4-FFF2-40B4-BE49-F238E27FC236}">
                <a16:creationId xmlns:a16="http://schemas.microsoft.com/office/drawing/2014/main" id="{51D84D64-BFE3-0740-9E20-81D455DB825C}"/>
              </a:ext>
            </a:extLst>
          </p:cNvPr>
          <p:cNvGrpSpPr/>
          <p:nvPr/>
        </p:nvGrpSpPr>
        <p:grpSpPr>
          <a:xfrm>
            <a:off x="5546454" y="2588877"/>
            <a:ext cx="672673" cy="307778"/>
            <a:chOff x="3906691" y="2167075"/>
            <a:chExt cx="819688" cy="250175"/>
          </a:xfrm>
        </p:grpSpPr>
        <p:cxnSp>
          <p:nvCxnSpPr>
            <p:cNvPr id="15" name="Connecteur droit avec flèche 14">
              <a:extLst>
                <a:ext uri="{FF2B5EF4-FFF2-40B4-BE49-F238E27FC236}">
                  <a16:creationId xmlns:a16="http://schemas.microsoft.com/office/drawing/2014/main" id="{842D69A2-D53B-4F28-2CCB-8E8A247B633D}"/>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5D6E52C7-2439-7DEA-014C-7AF783DD7927}"/>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0,77</a:t>
              </a:r>
            </a:p>
          </p:txBody>
        </p:sp>
      </p:grpSp>
      <p:grpSp>
        <p:nvGrpSpPr>
          <p:cNvPr id="21" name="Groupe 20">
            <a:extLst>
              <a:ext uri="{FF2B5EF4-FFF2-40B4-BE49-F238E27FC236}">
                <a16:creationId xmlns:a16="http://schemas.microsoft.com/office/drawing/2014/main" id="{ACBAB2BF-8D52-2C99-9AD1-762479A5B954}"/>
              </a:ext>
            </a:extLst>
          </p:cNvPr>
          <p:cNvGrpSpPr/>
          <p:nvPr/>
        </p:nvGrpSpPr>
        <p:grpSpPr>
          <a:xfrm>
            <a:off x="5455373" y="3035767"/>
            <a:ext cx="862662" cy="307778"/>
            <a:chOff x="3906691" y="2167075"/>
            <a:chExt cx="819688" cy="250175"/>
          </a:xfrm>
        </p:grpSpPr>
        <p:cxnSp>
          <p:nvCxnSpPr>
            <p:cNvPr id="22" name="Connecteur droit avec flèche 21">
              <a:extLst>
                <a:ext uri="{FF2B5EF4-FFF2-40B4-BE49-F238E27FC236}">
                  <a16:creationId xmlns:a16="http://schemas.microsoft.com/office/drawing/2014/main" id="{B521F7BA-27BC-07DD-6AC6-DAA56F5ED596}"/>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590511B6-CC55-CFD8-63A9-9A2F686C41FB}"/>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0,64</a:t>
              </a:r>
            </a:p>
          </p:txBody>
        </p:sp>
      </p:grpSp>
      <p:grpSp>
        <p:nvGrpSpPr>
          <p:cNvPr id="24" name="Groupe 23">
            <a:extLst>
              <a:ext uri="{FF2B5EF4-FFF2-40B4-BE49-F238E27FC236}">
                <a16:creationId xmlns:a16="http://schemas.microsoft.com/office/drawing/2014/main" id="{22C8FFD5-41CA-9F2C-358D-9BD2262261FF}"/>
              </a:ext>
            </a:extLst>
          </p:cNvPr>
          <p:cNvGrpSpPr/>
          <p:nvPr/>
        </p:nvGrpSpPr>
        <p:grpSpPr>
          <a:xfrm>
            <a:off x="5369792" y="3459860"/>
            <a:ext cx="1084507" cy="307778"/>
            <a:chOff x="3906691" y="2167075"/>
            <a:chExt cx="819688" cy="250175"/>
          </a:xfrm>
        </p:grpSpPr>
        <p:cxnSp>
          <p:nvCxnSpPr>
            <p:cNvPr id="25" name="Connecteur droit avec flèche 24">
              <a:extLst>
                <a:ext uri="{FF2B5EF4-FFF2-40B4-BE49-F238E27FC236}">
                  <a16:creationId xmlns:a16="http://schemas.microsoft.com/office/drawing/2014/main" id="{31BC6282-17C5-364C-A020-D1010A394B64}"/>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1B0DD3CD-7C78-C03B-A575-B8B41B61EAB4}"/>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0,80</a:t>
              </a:r>
            </a:p>
          </p:txBody>
        </p:sp>
      </p:grpSp>
      <p:grpSp>
        <p:nvGrpSpPr>
          <p:cNvPr id="27" name="Groupe 26">
            <a:extLst>
              <a:ext uri="{FF2B5EF4-FFF2-40B4-BE49-F238E27FC236}">
                <a16:creationId xmlns:a16="http://schemas.microsoft.com/office/drawing/2014/main" id="{94B3386F-0B94-1A43-0799-EC5F3AC31D39}"/>
              </a:ext>
            </a:extLst>
          </p:cNvPr>
          <p:cNvGrpSpPr/>
          <p:nvPr/>
        </p:nvGrpSpPr>
        <p:grpSpPr>
          <a:xfrm>
            <a:off x="5421140" y="3897819"/>
            <a:ext cx="757987" cy="307778"/>
            <a:chOff x="3906691" y="2167075"/>
            <a:chExt cx="819688" cy="250175"/>
          </a:xfrm>
        </p:grpSpPr>
        <p:cxnSp>
          <p:nvCxnSpPr>
            <p:cNvPr id="28" name="Connecteur droit avec flèche 27">
              <a:extLst>
                <a:ext uri="{FF2B5EF4-FFF2-40B4-BE49-F238E27FC236}">
                  <a16:creationId xmlns:a16="http://schemas.microsoft.com/office/drawing/2014/main" id="{CC30D45C-7C99-7A82-D703-C6B70B2EA4C3}"/>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1E8C5016-268C-59EF-8C7C-6DDB796DB7DF}"/>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0,62</a:t>
              </a:r>
            </a:p>
          </p:txBody>
        </p:sp>
      </p:grpSp>
      <p:grpSp>
        <p:nvGrpSpPr>
          <p:cNvPr id="30" name="Groupe 29">
            <a:extLst>
              <a:ext uri="{FF2B5EF4-FFF2-40B4-BE49-F238E27FC236}">
                <a16:creationId xmlns:a16="http://schemas.microsoft.com/office/drawing/2014/main" id="{689E7088-62D7-A65C-6D4D-CDE2C8B2DECB}"/>
              </a:ext>
            </a:extLst>
          </p:cNvPr>
          <p:cNvGrpSpPr/>
          <p:nvPr/>
        </p:nvGrpSpPr>
        <p:grpSpPr>
          <a:xfrm>
            <a:off x="5218338" y="4344484"/>
            <a:ext cx="1052612" cy="307778"/>
            <a:chOff x="3906691" y="2167075"/>
            <a:chExt cx="819688" cy="250175"/>
          </a:xfrm>
        </p:grpSpPr>
        <p:cxnSp>
          <p:nvCxnSpPr>
            <p:cNvPr id="32" name="Connecteur droit avec flèche 31">
              <a:extLst>
                <a:ext uri="{FF2B5EF4-FFF2-40B4-BE49-F238E27FC236}">
                  <a16:creationId xmlns:a16="http://schemas.microsoft.com/office/drawing/2014/main" id="{C5E52ACA-C67D-0A6F-8E1E-5FF16A101E9F}"/>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ADC0F330-8A27-EF5A-F0A2-B5F860983543}"/>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0, 79</a:t>
              </a:r>
            </a:p>
          </p:txBody>
        </p:sp>
      </p:grpSp>
      <p:grpSp>
        <p:nvGrpSpPr>
          <p:cNvPr id="55" name="Groupe 54">
            <a:extLst>
              <a:ext uri="{FF2B5EF4-FFF2-40B4-BE49-F238E27FC236}">
                <a16:creationId xmlns:a16="http://schemas.microsoft.com/office/drawing/2014/main" id="{865A1390-9448-109B-606D-7D10AF132DFF}"/>
              </a:ext>
            </a:extLst>
          </p:cNvPr>
          <p:cNvGrpSpPr/>
          <p:nvPr/>
        </p:nvGrpSpPr>
        <p:grpSpPr>
          <a:xfrm>
            <a:off x="5273827" y="4793703"/>
            <a:ext cx="1052612" cy="307778"/>
            <a:chOff x="3906691" y="2167075"/>
            <a:chExt cx="819688" cy="250175"/>
          </a:xfrm>
        </p:grpSpPr>
        <p:cxnSp>
          <p:nvCxnSpPr>
            <p:cNvPr id="56" name="Connecteur droit avec flèche 55">
              <a:extLst>
                <a:ext uri="{FF2B5EF4-FFF2-40B4-BE49-F238E27FC236}">
                  <a16:creationId xmlns:a16="http://schemas.microsoft.com/office/drawing/2014/main" id="{E545A609-6871-778E-6CB1-385AE95C54E1}"/>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108196F3-6BA8-B144-E559-6E446ECDCD12}"/>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0,78</a:t>
              </a:r>
            </a:p>
          </p:txBody>
        </p:sp>
      </p:grpSp>
      <p:grpSp>
        <p:nvGrpSpPr>
          <p:cNvPr id="69" name="Groupe 68">
            <a:extLst>
              <a:ext uri="{FF2B5EF4-FFF2-40B4-BE49-F238E27FC236}">
                <a16:creationId xmlns:a16="http://schemas.microsoft.com/office/drawing/2014/main" id="{293D00BB-4DEA-8BD3-D3F2-5289EF588852}"/>
              </a:ext>
            </a:extLst>
          </p:cNvPr>
          <p:cNvGrpSpPr/>
          <p:nvPr/>
        </p:nvGrpSpPr>
        <p:grpSpPr>
          <a:xfrm>
            <a:off x="5253031" y="5238970"/>
            <a:ext cx="1052612" cy="307778"/>
            <a:chOff x="3906691" y="2167075"/>
            <a:chExt cx="819688" cy="250175"/>
          </a:xfrm>
        </p:grpSpPr>
        <p:cxnSp>
          <p:nvCxnSpPr>
            <p:cNvPr id="70" name="Connecteur droit avec flèche 69">
              <a:extLst>
                <a:ext uri="{FF2B5EF4-FFF2-40B4-BE49-F238E27FC236}">
                  <a16:creationId xmlns:a16="http://schemas.microsoft.com/office/drawing/2014/main" id="{5DFD1226-A6A1-3D6A-EBED-7D6EFF8934C4}"/>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ZoneTexte 70">
              <a:extLst>
                <a:ext uri="{FF2B5EF4-FFF2-40B4-BE49-F238E27FC236}">
                  <a16:creationId xmlns:a16="http://schemas.microsoft.com/office/drawing/2014/main" id="{E0047AB3-6C5D-239C-BCD1-9287C3AEAF2C}"/>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0,81</a:t>
              </a:r>
            </a:p>
          </p:txBody>
        </p:sp>
      </p:grpSp>
      <p:grpSp>
        <p:nvGrpSpPr>
          <p:cNvPr id="72" name="Groupe 71">
            <a:extLst>
              <a:ext uri="{FF2B5EF4-FFF2-40B4-BE49-F238E27FC236}">
                <a16:creationId xmlns:a16="http://schemas.microsoft.com/office/drawing/2014/main" id="{F16C58C5-306F-C776-2724-17E86D9FAAC8}"/>
              </a:ext>
            </a:extLst>
          </p:cNvPr>
          <p:cNvGrpSpPr/>
          <p:nvPr/>
        </p:nvGrpSpPr>
        <p:grpSpPr>
          <a:xfrm>
            <a:off x="5215065" y="5677752"/>
            <a:ext cx="1128543" cy="307778"/>
            <a:chOff x="3906691" y="2167075"/>
            <a:chExt cx="819688" cy="250175"/>
          </a:xfrm>
        </p:grpSpPr>
        <p:cxnSp>
          <p:nvCxnSpPr>
            <p:cNvPr id="73" name="Connecteur droit avec flèche 72">
              <a:extLst>
                <a:ext uri="{FF2B5EF4-FFF2-40B4-BE49-F238E27FC236}">
                  <a16:creationId xmlns:a16="http://schemas.microsoft.com/office/drawing/2014/main" id="{199A6A74-651A-87EC-EBC4-8C86C0D6E80E}"/>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ZoneTexte 74">
              <a:extLst>
                <a:ext uri="{FF2B5EF4-FFF2-40B4-BE49-F238E27FC236}">
                  <a16:creationId xmlns:a16="http://schemas.microsoft.com/office/drawing/2014/main" id="{F8A5120B-74EC-1255-86A8-3A91475FEF15}"/>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0,87</a:t>
              </a:r>
            </a:p>
          </p:txBody>
        </p:sp>
      </p:grpSp>
      <p:grpSp>
        <p:nvGrpSpPr>
          <p:cNvPr id="76" name="Groupe 75">
            <a:extLst>
              <a:ext uri="{FF2B5EF4-FFF2-40B4-BE49-F238E27FC236}">
                <a16:creationId xmlns:a16="http://schemas.microsoft.com/office/drawing/2014/main" id="{683D1F12-1381-C40D-F3EF-441783553AE1}"/>
              </a:ext>
            </a:extLst>
          </p:cNvPr>
          <p:cNvGrpSpPr/>
          <p:nvPr/>
        </p:nvGrpSpPr>
        <p:grpSpPr>
          <a:xfrm>
            <a:off x="5215065" y="6148792"/>
            <a:ext cx="776302" cy="307778"/>
            <a:chOff x="3886887" y="2159212"/>
            <a:chExt cx="839492" cy="250175"/>
          </a:xfrm>
        </p:grpSpPr>
        <p:cxnSp>
          <p:nvCxnSpPr>
            <p:cNvPr id="77" name="Connecteur droit avec flèche 76">
              <a:extLst>
                <a:ext uri="{FF2B5EF4-FFF2-40B4-BE49-F238E27FC236}">
                  <a16:creationId xmlns:a16="http://schemas.microsoft.com/office/drawing/2014/main" id="{CCE13136-38D6-6B53-7554-591D894477B6}"/>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ZoneTexte 77">
              <a:extLst>
                <a:ext uri="{FF2B5EF4-FFF2-40B4-BE49-F238E27FC236}">
                  <a16:creationId xmlns:a16="http://schemas.microsoft.com/office/drawing/2014/main" id="{369C153F-315B-128C-F5DE-1EB7E4C1417C}"/>
                </a:ext>
              </a:extLst>
            </p:cNvPr>
            <p:cNvSpPr txBox="1"/>
            <p:nvPr/>
          </p:nvSpPr>
          <p:spPr>
            <a:xfrm>
              <a:off x="3886887" y="2159212"/>
              <a:ext cx="750467" cy="250175"/>
            </a:xfrm>
            <a:prstGeom prst="rect">
              <a:avLst/>
            </a:prstGeom>
            <a:noFill/>
          </p:spPr>
          <p:txBody>
            <a:bodyPr wrap="square" rtlCol="0">
              <a:spAutoFit/>
            </a:bodyPr>
            <a:lstStyle/>
            <a:p>
              <a:pPr algn="ctr" defTabSz="982688"/>
              <a:r>
                <a:rPr lang="fr-FR" sz="1400" b="1" dirty="0">
                  <a:solidFill>
                    <a:srgbClr val="FF0000"/>
                  </a:solidFill>
                  <a:latin typeface="+mj-lt"/>
                </a:rPr>
                <a:t>0,60</a:t>
              </a:r>
            </a:p>
          </p:txBody>
        </p:sp>
      </p:grpSp>
      <p:grpSp>
        <p:nvGrpSpPr>
          <p:cNvPr id="79" name="Groupe 78">
            <a:extLst>
              <a:ext uri="{FF2B5EF4-FFF2-40B4-BE49-F238E27FC236}">
                <a16:creationId xmlns:a16="http://schemas.microsoft.com/office/drawing/2014/main" id="{11A13F38-C856-8F00-396D-96B90D9A98C8}"/>
              </a:ext>
            </a:extLst>
          </p:cNvPr>
          <p:cNvGrpSpPr/>
          <p:nvPr/>
        </p:nvGrpSpPr>
        <p:grpSpPr>
          <a:xfrm>
            <a:off x="5155452" y="6587574"/>
            <a:ext cx="757987" cy="307778"/>
            <a:chOff x="3906691" y="2167075"/>
            <a:chExt cx="819688" cy="250175"/>
          </a:xfrm>
        </p:grpSpPr>
        <p:cxnSp>
          <p:nvCxnSpPr>
            <p:cNvPr id="80" name="Connecteur droit avec flèche 79">
              <a:extLst>
                <a:ext uri="{FF2B5EF4-FFF2-40B4-BE49-F238E27FC236}">
                  <a16:creationId xmlns:a16="http://schemas.microsoft.com/office/drawing/2014/main" id="{92CBA177-2DA5-4ECE-07EF-E0D6A03D4923}"/>
                </a:ext>
              </a:extLst>
            </p:cNvPr>
            <p:cNvCxnSpPr/>
            <p:nvPr/>
          </p:nvCxnSpPr>
          <p:spPr>
            <a:xfrm>
              <a:off x="3906691" y="2363190"/>
              <a:ext cx="8196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ZoneTexte 80">
              <a:extLst>
                <a:ext uri="{FF2B5EF4-FFF2-40B4-BE49-F238E27FC236}">
                  <a16:creationId xmlns:a16="http://schemas.microsoft.com/office/drawing/2014/main" id="{1FFAD083-F41C-149A-CB74-2BC5F6E86F7E}"/>
                </a:ext>
              </a:extLst>
            </p:cNvPr>
            <p:cNvSpPr txBox="1"/>
            <p:nvPr/>
          </p:nvSpPr>
          <p:spPr>
            <a:xfrm>
              <a:off x="3933707" y="2167075"/>
              <a:ext cx="750467" cy="250175"/>
            </a:xfrm>
            <a:prstGeom prst="rect">
              <a:avLst/>
            </a:prstGeom>
            <a:noFill/>
          </p:spPr>
          <p:txBody>
            <a:bodyPr wrap="square" rtlCol="0">
              <a:spAutoFit/>
            </a:bodyPr>
            <a:lstStyle/>
            <a:p>
              <a:pPr algn="ctr" defTabSz="982688"/>
              <a:r>
                <a:rPr lang="fr-FR" sz="1400" b="1" dirty="0">
                  <a:solidFill>
                    <a:srgbClr val="FF0000"/>
                  </a:solidFill>
                  <a:latin typeface="+mj-lt"/>
                </a:rPr>
                <a:t>0,70</a:t>
              </a:r>
            </a:p>
          </p:txBody>
        </p:sp>
      </p:grpSp>
      <p:sp>
        <p:nvSpPr>
          <p:cNvPr id="84" name="Parenthèse fermante 83">
            <a:extLst>
              <a:ext uri="{FF2B5EF4-FFF2-40B4-BE49-F238E27FC236}">
                <a16:creationId xmlns:a16="http://schemas.microsoft.com/office/drawing/2014/main" id="{598A05F1-83E4-3840-84E6-9268ADD0C4BA}"/>
              </a:ext>
            </a:extLst>
          </p:cNvPr>
          <p:cNvSpPr/>
          <p:nvPr/>
        </p:nvSpPr>
        <p:spPr>
          <a:xfrm>
            <a:off x="6526430" y="3535078"/>
            <a:ext cx="121077" cy="310753"/>
          </a:xfrm>
          <a:prstGeom prst="rightBracket">
            <a:avLst/>
          </a:prstGeom>
          <a:noFill/>
          <a:ln w="19050">
            <a:solidFill>
              <a:srgbClr val="FF0000"/>
            </a:solidFill>
          </a:ln>
        </p:spPr>
        <p:txBody>
          <a:bodyPr wrap="square" rtlCol="0">
            <a:spAutoFit/>
          </a:bodyPr>
          <a:lstStyle/>
          <a:p>
            <a:pPr algn="ctr" defTabSz="982688"/>
            <a:endParaRPr lang="fr-FR" sz="1400" b="1" dirty="0">
              <a:solidFill>
                <a:srgbClr val="FF0000"/>
              </a:solidFill>
              <a:highlight>
                <a:srgbClr val="FF0000"/>
              </a:highlight>
              <a:latin typeface="+mj-lt"/>
            </a:endParaRPr>
          </a:p>
        </p:txBody>
      </p:sp>
      <p:sp>
        <p:nvSpPr>
          <p:cNvPr id="85" name="Parenthèse fermante 84">
            <a:extLst>
              <a:ext uri="{FF2B5EF4-FFF2-40B4-BE49-F238E27FC236}">
                <a16:creationId xmlns:a16="http://schemas.microsoft.com/office/drawing/2014/main" id="{8A97F17C-FC4D-FB7E-A080-50CBF4432017}"/>
              </a:ext>
            </a:extLst>
          </p:cNvPr>
          <p:cNvSpPr/>
          <p:nvPr/>
        </p:nvSpPr>
        <p:spPr>
          <a:xfrm>
            <a:off x="6500806" y="3904808"/>
            <a:ext cx="121077" cy="310753"/>
          </a:xfrm>
          <a:prstGeom prst="rightBracket">
            <a:avLst/>
          </a:prstGeom>
          <a:noFill/>
          <a:ln w="19050">
            <a:solidFill>
              <a:srgbClr val="FF0000"/>
            </a:solidFill>
          </a:ln>
        </p:spPr>
        <p:txBody>
          <a:bodyPr wrap="square" rtlCol="0">
            <a:spAutoFit/>
          </a:bodyPr>
          <a:lstStyle/>
          <a:p>
            <a:pPr algn="ctr" defTabSz="982688"/>
            <a:endParaRPr lang="fr-FR" sz="1400" b="1" dirty="0">
              <a:solidFill>
                <a:srgbClr val="FF0000"/>
              </a:solidFill>
              <a:highlight>
                <a:srgbClr val="FF0000"/>
              </a:highlight>
              <a:latin typeface="+mj-lt"/>
            </a:endParaRPr>
          </a:p>
        </p:txBody>
      </p:sp>
      <p:sp>
        <p:nvSpPr>
          <p:cNvPr id="86" name="Parenthèse fermante 85">
            <a:extLst>
              <a:ext uri="{FF2B5EF4-FFF2-40B4-BE49-F238E27FC236}">
                <a16:creationId xmlns:a16="http://schemas.microsoft.com/office/drawing/2014/main" id="{2FA934DA-40D8-83F9-2831-9657FBF460DD}"/>
              </a:ext>
            </a:extLst>
          </p:cNvPr>
          <p:cNvSpPr/>
          <p:nvPr/>
        </p:nvSpPr>
        <p:spPr>
          <a:xfrm>
            <a:off x="6537314" y="5661028"/>
            <a:ext cx="121077" cy="310753"/>
          </a:xfrm>
          <a:prstGeom prst="rightBracket">
            <a:avLst/>
          </a:prstGeom>
          <a:noFill/>
          <a:ln w="19050">
            <a:solidFill>
              <a:srgbClr val="FF0000"/>
            </a:solidFill>
          </a:ln>
        </p:spPr>
        <p:txBody>
          <a:bodyPr wrap="square" rtlCol="0">
            <a:spAutoFit/>
          </a:bodyPr>
          <a:lstStyle/>
          <a:p>
            <a:pPr algn="ctr" defTabSz="982688"/>
            <a:endParaRPr lang="fr-FR" sz="1400" b="1" dirty="0">
              <a:solidFill>
                <a:srgbClr val="FF0000"/>
              </a:solidFill>
              <a:highlight>
                <a:srgbClr val="FF0000"/>
              </a:highlight>
              <a:latin typeface="+mj-lt"/>
            </a:endParaRPr>
          </a:p>
        </p:txBody>
      </p:sp>
      <p:grpSp>
        <p:nvGrpSpPr>
          <p:cNvPr id="6" name="Groupe 5">
            <a:extLst>
              <a:ext uri="{FF2B5EF4-FFF2-40B4-BE49-F238E27FC236}">
                <a16:creationId xmlns:a16="http://schemas.microsoft.com/office/drawing/2014/main" id="{CEC9C98D-9FE2-C0D0-D91E-6A4E52DD66BC}"/>
              </a:ext>
            </a:extLst>
          </p:cNvPr>
          <p:cNvGrpSpPr/>
          <p:nvPr/>
        </p:nvGrpSpPr>
        <p:grpSpPr>
          <a:xfrm>
            <a:off x="9986816" y="814650"/>
            <a:ext cx="540439" cy="486509"/>
            <a:chOff x="4673485" y="5853361"/>
            <a:chExt cx="792000" cy="805878"/>
          </a:xfrm>
        </p:grpSpPr>
        <p:sp>
          <p:nvSpPr>
            <p:cNvPr id="9" name="Rectangle 8">
              <a:extLst>
                <a:ext uri="{FF2B5EF4-FFF2-40B4-BE49-F238E27FC236}">
                  <a16:creationId xmlns:a16="http://schemas.microsoft.com/office/drawing/2014/main" id="{D8860DBB-F409-967E-F54C-6A112F676EFA}"/>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11" name="Google Shape;377;p29">
              <a:extLst>
                <a:ext uri="{FF2B5EF4-FFF2-40B4-BE49-F238E27FC236}">
                  <a16:creationId xmlns:a16="http://schemas.microsoft.com/office/drawing/2014/main" id="{BDA62A2A-B6CC-418E-ED2E-5C1534C74A31}"/>
                </a:ext>
              </a:extLst>
            </p:cNvPr>
            <p:cNvPicPr preferRelativeResize="0"/>
            <p:nvPr/>
          </p:nvPicPr>
          <p:blipFill rotWithShape="1">
            <a:blip r:embed="rId6" cstate="email">
              <a:alphaModFix/>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8" name="Parenthèse fermante 7">
            <a:extLst>
              <a:ext uri="{FF2B5EF4-FFF2-40B4-BE49-F238E27FC236}">
                <a16:creationId xmlns:a16="http://schemas.microsoft.com/office/drawing/2014/main" id="{E00FC5B5-00F8-719B-B0FB-3D757AF9679B}"/>
              </a:ext>
            </a:extLst>
          </p:cNvPr>
          <p:cNvSpPr/>
          <p:nvPr/>
        </p:nvSpPr>
        <p:spPr>
          <a:xfrm>
            <a:off x="6537314" y="5241394"/>
            <a:ext cx="121077" cy="310753"/>
          </a:xfrm>
          <a:prstGeom prst="rightBracket">
            <a:avLst/>
          </a:prstGeom>
          <a:noFill/>
          <a:ln w="19050">
            <a:solidFill>
              <a:srgbClr val="FF0000"/>
            </a:solidFill>
          </a:ln>
        </p:spPr>
        <p:txBody>
          <a:bodyPr wrap="square" rtlCol="0">
            <a:spAutoFit/>
          </a:bodyPr>
          <a:lstStyle/>
          <a:p>
            <a:pPr algn="ctr" defTabSz="982688"/>
            <a:endParaRPr lang="fr-FR" sz="1400" b="1" dirty="0">
              <a:solidFill>
                <a:srgbClr val="FF0000"/>
              </a:solidFill>
              <a:highlight>
                <a:srgbClr val="FF0000"/>
              </a:highlight>
              <a:latin typeface="+mj-lt"/>
            </a:endParaRPr>
          </a:p>
        </p:txBody>
      </p:sp>
    </p:spTree>
    <p:extLst>
      <p:ext uri="{BB962C8B-B14F-4D97-AF65-F5344CB8AC3E}">
        <p14:creationId xmlns:p14="http://schemas.microsoft.com/office/powerpoint/2010/main" val="58666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916A064-934C-4183-9182-023B339947B8}"/>
              </a:ext>
            </a:extLst>
          </p:cNvPr>
          <p:cNvSpPr>
            <a:spLocks noGrp="1"/>
          </p:cNvSpPr>
          <p:nvPr>
            <p:ph type="sldNum" sz="quarter" idx="12"/>
          </p:nvPr>
        </p:nvSpPr>
        <p:spPr/>
        <p:txBody>
          <a:bodyPr/>
          <a:lstStyle/>
          <a:p>
            <a:r>
              <a:rPr lang="fr-FR"/>
              <a:t> |</a:t>
            </a:r>
            <a:fld id="{4969B8F2-8271-492B-A14C-9EA29D0133EC}" type="slidenum">
              <a:rPr lang="fr-FR" smtClean="0"/>
              <a:pPr/>
              <a:t>64</a:t>
            </a:fld>
            <a:endParaRPr lang="fr-FR"/>
          </a:p>
        </p:txBody>
      </p:sp>
      <p:sp>
        <p:nvSpPr>
          <p:cNvPr id="7" name="Rectangle 6">
            <a:extLst>
              <a:ext uri="{FF2B5EF4-FFF2-40B4-BE49-F238E27FC236}">
                <a16:creationId xmlns:a16="http://schemas.microsoft.com/office/drawing/2014/main" id="{0D6A665A-3F5F-42AB-AA0B-D3ACDD6EF31A}"/>
              </a:ext>
            </a:extLst>
          </p:cNvPr>
          <p:cNvSpPr/>
          <p:nvPr/>
        </p:nvSpPr>
        <p:spPr>
          <a:xfrm>
            <a:off x="2980706" y="6333716"/>
            <a:ext cx="6377050" cy="40256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9012275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7D8B6BA3-5E8C-4570-B21F-74BA3AD7F1B4}"/>
              </a:ext>
            </a:extLst>
          </p:cNvPr>
          <p:cNvSpPr>
            <a:spLocks noGrp="1"/>
          </p:cNvSpPr>
          <p:nvPr>
            <p:ph type="title"/>
          </p:nvPr>
        </p:nvSpPr>
        <p:spPr>
          <a:xfrm>
            <a:off x="782849" y="259309"/>
            <a:ext cx="7749461" cy="467221"/>
          </a:xfrm>
        </p:spPr>
        <p:txBody>
          <a:bodyPr vert="horz" lIns="0" tIns="0" rIns="0" bIns="0" rtlCol="0" anchor="ctr" anchorCtr="0">
            <a:normAutofit/>
          </a:bodyPr>
          <a:lstStyle/>
          <a:p>
            <a:pPr algn="l"/>
            <a:r>
              <a:rPr lang="fr-FR"/>
              <a:t>OPEO est avant tout un projet au service de l’industrie</a:t>
            </a:r>
          </a:p>
        </p:txBody>
      </p:sp>
      <p:sp>
        <p:nvSpPr>
          <p:cNvPr id="5" name="Espace réservé du numéro de diapositive 4">
            <a:extLst>
              <a:ext uri="{FF2B5EF4-FFF2-40B4-BE49-F238E27FC236}">
                <a16:creationId xmlns:a16="http://schemas.microsoft.com/office/drawing/2014/main" id="{2A4E822B-FF02-4B2B-BE71-84CBE0C5BEEC}"/>
              </a:ext>
            </a:extLst>
          </p:cNvPr>
          <p:cNvSpPr>
            <a:spLocks noGrp="1"/>
          </p:cNvSpPr>
          <p:nvPr>
            <p:ph type="sldNum" sz="quarter" idx="12"/>
          </p:nvPr>
        </p:nvSpPr>
        <p:spPr/>
        <p:txBody>
          <a:bodyPr/>
          <a:lstStyle/>
          <a:p>
            <a:pPr>
              <a:defRPr/>
            </a:pPr>
            <a:r>
              <a:rPr lang="fr-BE"/>
              <a:t> </a:t>
            </a:r>
          </a:p>
        </p:txBody>
      </p:sp>
      <p:sp>
        <p:nvSpPr>
          <p:cNvPr id="4" name="Espace réservé du contenu 1">
            <a:extLst>
              <a:ext uri="{FF2B5EF4-FFF2-40B4-BE49-F238E27FC236}">
                <a16:creationId xmlns:a16="http://schemas.microsoft.com/office/drawing/2014/main" id="{07F57491-BFB8-41B0-BA2C-03A344580A67}"/>
              </a:ext>
            </a:extLst>
          </p:cNvPr>
          <p:cNvSpPr txBox="1">
            <a:spLocks/>
          </p:cNvSpPr>
          <p:nvPr/>
        </p:nvSpPr>
        <p:spPr>
          <a:xfrm>
            <a:off x="644710" y="1023631"/>
            <a:ext cx="4520026" cy="2848047"/>
          </a:xfrm>
          <a:prstGeom prst="roundRect">
            <a:avLst>
              <a:gd name="adj" fmla="val 0"/>
            </a:avLst>
          </a:prstGeom>
          <a:noFill/>
          <a:ln w="6350" cap="flat" cmpd="sng" algn="ctr">
            <a:solidFill>
              <a:schemeClr val="accent1">
                <a:shade val="95000"/>
                <a:satMod val="105000"/>
              </a:schemeClr>
            </a:solidFill>
            <a:prstDash val="solid"/>
          </a:ln>
        </p:spPr>
        <p:style>
          <a:lnRef idx="1">
            <a:schemeClr val="accent1"/>
          </a:lnRef>
          <a:fillRef idx="3">
            <a:schemeClr val="accent1"/>
          </a:fillRef>
          <a:effectRef idx="2">
            <a:schemeClr val="accent1"/>
          </a:effectRef>
          <a:fontRef idx="minor">
            <a:schemeClr val="lt1"/>
          </a:fontRef>
        </p:style>
        <p:txBody>
          <a:bodyPr anchor="ctr"/>
          <a:lstStyle>
            <a:lvl1pPr marL="342900" indent="-342900" algn="l" defTabSz="895350" rtl="0" eaLnBrk="0" fontAlgn="base" hangingPunct="0">
              <a:spcBef>
                <a:spcPct val="0"/>
              </a:spcBef>
              <a:spcAft>
                <a:spcPct val="0"/>
              </a:spcAft>
              <a:buClr>
                <a:schemeClr val="tx2"/>
              </a:buClr>
              <a:defRPr lang="fr-FR" sz="1400" kern="1200" dirty="0" smtClean="0">
                <a:solidFill>
                  <a:schemeClr val="lt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lt1"/>
                </a:solidFill>
                <a:latin typeface="+mn-lt"/>
                <a:ea typeface="+mn-ea"/>
                <a:cs typeface="+mn-cs"/>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lt1"/>
                </a:solidFill>
                <a:latin typeface="+mn-lt"/>
                <a:ea typeface="+mn-ea"/>
                <a:cs typeface="+mn-cs"/>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lt1"/>
                </a:solidFill>
                <a:latin typeface="+mn-lt"/>
                <a:ea typeface="+mn-ea"/>
                <a:cs typeface="+mn-cs"/>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lt1"/>
                </a:solidFill>
                <a:latin typeface="+mn-lt"/>
                <a:ea typeface="+mn-ea"/>
                <a:cs typeface="+mn-cs"/>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lt1"/>
                </a:solidFill>
                <a:latin typeface="+mn-lt"/>
                <a:ea typeface="+mn-ea"/>
                <a:cs typeface="+mn-cs"/>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lt1"/>
                </a:solidFill>
                <a:latin typeface="+mn-lt"/>
                <a:ea typeface="+mn-ea"/>
                <a:cs typeface="+mn-cs"/>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lt1"/>
                </a:solidFill>
                <a:latin typeface="+mn-lt"/>
                <a:ea typeface="+mn-ea"/>
                <a:cs typeface="+mn-cs"/>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lt1"/>
                </a:solidFill>
                <a:latin typeface="+mn-lt"/>
                <a:ea typeface="+mn-ea"/>
                <a:cs typeface="+mn-cs"/>
              </a:defRPr>
            </a:lvl9pPr>
          </a:lstStyle>
          <a:p>
            <a:pPr algn="ctr"/>
            <a:endParaRPr lang="fr-FR" sz="1350"/>
          </a:p>
        </p:txBody>
      </p:sp>
      <p:sp>
        <p:nvSpPr>
          <p:cNvPr id="7" name="Line 19">
            <a:extLst>
              <a:ext uri="{FF2B5EF4-FFF2-40B4-BE49-F238E27FC236}">
                <a16:creationId xmlns:a16="http://schemas.microsoft.com/office/drawing/2014/main" id="{E94C129E-4F72-4DDE-9779-CA74A26E87D8}"/>
              </a:ext>
            </a:extLst>
          </p:cNvPr>
          <p:cNvSpPr>
            <a:spLocks noChangeShapeType="1"/>
          </p:cNvSpPr>
          <p:nvPr>
            <p:custDataLst>
              <p:tags r:id="rId1"/>
            </p:custDataLst>
          </p:nvPr>
        </p:nvSpPr>
        <p:spPr bwMode="gray">
          <a:xfrm>
            <a:off x="764318" y="1386241"/>
            <a:ext cx="4207067" cy="0"/>
          </a:xfrm>
          <a:prstGeom prst="line">
            <a:avLst/>
          </a:prstGeom>
          <a:noFill/>
          <a:ln w="12700">
            <a:solidFill>
              <a:schemeClr val="accent5">
                <a:lumMod val="25000"/>
              </a:schemeClr>
            </a:solidFill>
            <a:round/>
            <a:headEnd/>
            <a:tailEnd/>
          </a:ln>
          <a:extLst>
            <a:ext uri="{909E8E84-426E-40dd-AFC4-6F175D3DCCD1}">
              <a14:hiddenFill xmlns:a14="http://schemas.microsoft.com/office/drawing/2010/main" xmlns="">
                <a:noFill/>
              </a14:hiddenFill>
            </a:ext>
          </a:extLst>
        </p:spPr>
        <p:txBody>
          <a:bodyPr wrap="none" anchor="ctr"/>
          <a:lstStyle/>
          <a:p>
            <a:endParaRPr lang="fr-FR" sz="1350"/>
          </a:p>
        </p:txBody>
      </p:sp>
      <p:sp>
        <p:nvSpPr>
          <p:cNvPr id="8" name="Rectangle 17">
            <a:extLst>
              <a:ext uri="{FF2B5EF4-FFF2-40B4-BE49-F238E27FC236}">
                <a16:creationId xmlns:a16="http://schemas.microsoft.com/office/drawing/2014/main" id="{E1CC9A13-5732-443A-830A-CB530BA9D97D}"/>
              </a:ext>
            </a:extLst>
          </p:cNvPr>
          <p:cNvSpPr>
            <a:spLocks noChangeArrowheads="1"/>
          </p:cNvSpPr>
          <p:nvPr>
            <p:custDataLst>
              <p:tags r:id="rId2"/>
            </p:custDataLst>
          </p:nvPr>
        </p:nvSpPr>
        <p:spPr bwMode="gray">
          <a:xfrm>
            <a:off x="764319" y="1154159"/>
            <a:ext cx="4119933"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defTabSz="1146470">
              <a:buClr>
                <a:schemeClr val="tx2"/>
              </a:buClr>
            </a:pPr>
            <a:r>
              <a:rPr lang="fr-FR" sz="1350" b="1">
                <a:solidFill>
                  <a:schemeClr val="tx2"/>
                </a:solidFill>
              </a:rPr>
              <a:t>Tribunes et chroniques dans la presse Web</a:t>
            </a:r>
          </a:p>
        </p:txBody>
      </p:sp>
      <p:sp>
        <p:nvSpPr>
          <p:cNvPr id="11" name="Espace réservé du contenu 1">
            <a:extLst>
              <a:ext uri="{FF2B5EF4-FFF2-40B4-BE49-F238E27FC236}">
                <a16:creationId xmlns:a16="http://schemas.microsoft.com/office/drawing/2014/main" id="{B8D08E3C-8B3D-460F-9962-96400018F1DB}"/>
              </a:ext>
            </a:extLst>
          </p:cNvPr>
          <p:cNvSpPr txBox="1">
            <a:spLocks/>
          </p:cNvSpPr>
          <p:nvPr/>
        </p:nvSpPr>
        <p:spPr>
          <a:xfrm>
            <a:off x="5439280" y="1023631"/>
            <a:ext cx="4520026" cy="2848047"/>
          </a:xfrm>
          <a:prstGeom prst="roundRect">
            <a:avLst>
              <a:gd name="adj" fmla="val 0"/>
            </a:avLst>
          </a:prstGeom>
          <a:noFill/>
          <a:ln w="6350" cap="flat" cmpd="sng" algn="ctr">
            <a:solidFill>
              <a:schemeClr val="accent1">
                <a:shade val="95000"/>
                <a:satMod val="105000"/>
              </a:schemeClr>
            </a:solidFill>
            <a:prstDash val="solid"/>
          </a:ln>
        </p:spPr>
        <p:style>
          <a:lnRef idx="1">
            <a:schemeClr val="accent1"/>
          </a:lnRef>
          <a:fillRef idx="3">
            <a:schemeClr val="accent1"/>
          </a:fillRef>
          <a:effectRef idx="2">
            <a:schemeClr val="accent1"/>
          </a:effectRef>
          <a:fontRef idx="minor">
            <a:schemeClr val="lt1"/>
          </a:fontRef>
        </p:style>
        <p:txBody>
          <a:bodyPr anchor="ctr"/>
          <a:lstStyle>
            <a:lvl1pPr marL="342900" indent="-342900" algn="l" defTabSz="895350" rtl="0" eaLnBrk="0" fontAlgn="base" hangingPunct="0">
              <a:spcBef>
                <a:spcPct val="0"/>
              </a:spcBef>
              <a:spcAft>
                <a:spcPct val="0"/>
              </a:spcAft>
              <a:buClr>
                <a:schemeClr val="tx2"/>
              </a:buClr>
              <a:defRPr lang="fr-FR" sz="1400" kern="1200" dirty="0" smtClean="0">
                <a:solidFill>
                  <a:schemeClr val="lt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lt1"/>
                </a:solidFill>
                <a:latin typeface="+mn-lt"/>
                <a:ea typeface="+mn-ea"/>
                <a:cs typeface="+mn-cs"/>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lt1"/>
                </a:solidFill>
                <a:latin typeface="+mn-lt"/>
                <a:ea typeface="+mn-ea"/>
                <a:cs typeface="+mn-cs"/>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lt1"/>
                </a:solidFill>
                <a:latin typeface="+mn-lt"/>
                <a:ea typeface="+mn-ea"/>
                <a:cs typeface="+mn-cs"/>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lt1"/>
                </a:solidFill>
                <a:latin typeface="+mn-lt"/>
                <a:ea typeface="+mn-ea"/>
                <a:cs typeface="+mn-cs"/>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lt1"/>
                </a:solidFill>
                <a:latin typeface="+mn-lt"/>
                <a:ea typeface="+mn-ea"/>
                <a:cs typeface="+mn-cs"/>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lt1"/>
                </a:solidFill>
                <a:latin typeface="+mn-lt"/>
                <a:ea typeface="+mn-ea"/>
                <a:cs typeface="+mn-cs"/>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lt1"/>
                </a:solidFill>
                <a:latin typeface="+mn-lt"/>
                <a:ea typeface="+mn-ea"/>
                <a:cs typeface="+mn-cs"/>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lt1"/>
                </a:solidFill>
                <a:latin typeface="+mn-lt"/>
                <a:ea typeface="+mn-ea"/>
                <a:cs typeface="+mn-cs"/>
              </a:defRPr>
            </a:lvl9pPr>
          </a:lstStyle>
          <a:p>
            <a:pPr algn="ctr"/>
            <a:endParaRPr lang="fr-FR" sz="1350"/>
          </a:p>
        </p:txBody>
      </p:sp>
      <p:sp>
        <p:nvSpPr>
          <p:cNvPr id="16" name="Espace réservé du contenu 1">
            <a:extLst>
              <a:ext uri="{FF2B5EF4-FFF2-40B4-BE49-F238E27FC236}">
                <a16:creationId xmlns:a16="http://schemas.microsoft.com/office/drawing/2014/main" id="{0D29D2E5-D91C-4F20-A3D9-B50A6E223AEC}"/>
              </a:ext>
            </a:extLst>
          </p:cNvPr>
          <p:cNvSpPr txBox="1">
            <a:spLocks/>
          </p:cNvSpPr>
          <p:nvPr/>
        </p:nvSpPr>
        <p:spPr>
          <a:xfrm>
            <a:off x="644710" y="4106397"/>
            <a:ext cx="4520026" cy="2848047"/>
          </a:xfrm>
          <a:prstGeom prst="roundRect">
            <a:avLst>
              <a:gd name="adj" fmla="val 0"/>
            </a:avLst>
          </a:prstGeom>
          <a:noFill/>
          <a:ln w="6350" cap="flat" cmpd="sng" algn="ctr">
            <a:solidFill>
              <a:schemeClr val="accent1">
                <a:shade val="95000"/>
                <a:satMod val="105000"/>
              </a:schemeClr>
            </a:solidFill>
            <a:prstDash val="solid"/>
          </a:ln>
        </p:spPr>
        <p:style>
          <a:lnRef idx="1">
            <a:schemeClr val="accent1"/>
          </a:lnRef>
          <a:fillRef idx="3">
            <a:schemeClr val="accent1"/>
          </a:fillRef>
          <a:effectRef idx="2">
            <a:schemeClr val="accent1"/>
          </a:effectRef>
          <a:fontRef idx="minor">
            <a:schemeClr val="lt1"/>
          </a:fontRef>
        </p:style>
        <p:txBody>
          <a:bodyPr anchor="ctr"/>
          <a:lstStyle>
            <a:lvl1pPr marL="342900" indent="-342900" algn="l" defTabSz="895350" rtl="0" eaLnBrk="0" fontAlgn="base" hangingPunct="0">
              <a:spcBef>
                <a:spcPct val="0"/>
              </a:spcBef>
              <a:spcAft>
                <a:spcPct val="0"/>
              </a:spcAft>
              <a:buClr>
                <a:schemeClr val="tx2"/>
              </a:buClr>
              <a:defRPr lang="fr-FR" sz="1400" kern="1200" dirty="0" smtClean="0">
                <a:solidFill>
                  <a:schemeClr val="lt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lt1"/>
                </a:solidFill>
                <a:latin typeface="+mn-lt"/>
                <a:ea typeface="+mn-ea"/>
                <a:cs typeface="+mn-cs"/>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lt1"/>
                </a:solidFill>
                <a:latin typeface="+mn-lt"/>
                <a:ea typeface="+mn-ea"/>
                <a:cs typeface="+mn-cs"/>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lt1"/>
                </a:solidFill>
                <a:latin typeface="+mn-lt"/>
                <a:ea typeface="+mn-ea"/>
                <a:cs typeface="+mn-cs"/>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lt1"/>
                </a:solidFill>
                <a:latin typeface="+mn-lt"/>
                <a:ea typeface="+mn-ea"/>
                <a:cs typeface="+mn-cs"/>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lt1"/>
                </a:solidFill>
                <a:latin typeface="+mn-lt"/>
                <a:ea typeface="+mn-ea"/>
                <a:cs typeface="+mn-cs"/>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lt1"/>
                </a:solidFill>
                <a:latin typeface="+mn-lt"/>
                <a:ea typeface="+mn-ea"/>
                <a:cs typeface="+mn-cs"/>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lt1"/>
                </a:solidFill>
                <a:latin typeface="+mn-lt"/>
                <a:ea typeface="+mn-ea"/>
                <a:cs typeface="+mn-cs"/>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lt1"/>
                </a:solidFill>
                <a:latin typeface="+mn-lt"/>
                <a:ea typeface="+mn-ea"/>
                <a:cs typeface="+mn-cs"/>
              </a:defRPr>
            </a:lvl9pPr>
          </a:lstStyle>
          <a:p>
            <a:pPr algn="ctr"/>
            <a:endParaRPr lang="fr-FR" sz="1350"/>
          </a:p>
        </p:txBody>
      </p:sp>
      <p:sp>
        <p:nvSpPr>
          <p:cNvPr id="21" name="Espace réservé du contenu 1">
            <a:extLst>
              <a:ext uri="{FF2B5EF4-FFF2-40B4-BE49-F238E27FC236}">
                <a16:creationId xmlns:a16="http://schemas.microsoft.com/office/drawing/2014/main" id="{2E17E448-B21E-400E-B769-D076F572AED4}"/>
              </a:ext>
            </a:extLst>
          </p:cNvPr>
          <p:cNvSpPr txBox="1">
            <a:spLocks/>
          </p:cNvSpPr>
          <p:nvPr/>
        </p:nvSpPr>
        <p:spPr>
          <a:xfrm>
            <a:off x="5439280" y="4106397"/>
            <a:ext cx="4520026" cy="2848047"/>
          </a:xfrm>
          <a:prstGeom prst="roundRect">
            <a:avLst>
              <a:gd name="adj" fmla="val 0"/>
            </a:avLst>
          </a:prstGeom>
          <a:noFill/>
          <a:ln w="6350" cap="flat" cmpd="sng" algn="ctr">
            <a:solidFill>
              <a:schemeClr val="accent1">
                <a:shade val="95000"/>
                <a:satMod val="105000"/>
              </a:schemeClr>
            </a:solidFill>
            <a:prstDash val="solid"/>
          </a:ln>
        </p:spPr>
        <p:style>
          <a:lnRef idx="1">
            <a:schemeClr val="accent1"/>
          </a:lnRef>
          <a:fillRef idx="3">
            <a:schemeClr val="accent1"/>
          </a:fillRef>
          <a:effectRef idx="2">
            <a:schemeClr val="accent1"/>
          </a:effectRef>
          <a:fontRef idx="minor">
            <a:schemeClr val="lt1"/>
          </a:fontRef>
        </p:style>
        <p:txBody>
          <a:bodyPr anchor="ctr"/>
          <a:lstStyle>
            <a:lvl1pPr marL="342900" indent="-342900" algn="l" defTabSz="895350" rtl="0" eaLnBrk="0" fontAlgn="base" hangingPunct="0">
              <a:spcBef>
                <a:spcPct val="0"/>
              </a:spcBef>
              <a:spcAft>
                <a:spcPct val="0"/>
              </a:spcAft>
              <a:buClr>
                <a:schemeClr val="tx2"/>
              </a:buClr>
              <a:defRPr lang="fr-FR" sz="1400" kern="1200" dirty="0" smtClean="0">
                <a:solidFill>
                  <a:schemeClr val="lt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lt1"/>
                </a:solidFill>
                <a:latin typeface="+mn-lt"/>
                <a:ea typeface="+mn-ea"/>
                <a:cs typeface="+mn-cs"/>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lt1"/>
                </a:solidFill>
                <a:latin typeface="+mn-lt"/>
                <a:ea typeface="+mn-ea"/>
                <a:cs typeface="+mn-cs"/>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lt1"/>
                </a:solidFill>
                <a:latin typeface="+mn-lt"/>
                <a:ea typeface="+mn-ea"/>
                <a:cs typeface="+mn-cs"/>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lt1"/>
                </a:solidFill>
                <a:latin typeface="+mn-lt"/>
                <a:ea typeface="+mn-ea"/>
                <a:cs typeface="+mn-cs"/>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lt1"/>
                </a:solidFill>
                <a:latin typeface="+mn-lt"/>
                <a:ea typeface="+mn-ea"/>
                <a:cs typeface="+mn-cs"/>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lt1"/>
                </a:solidFill>
                <a:latin typeface="+mn-lt"/>
                <a:ea typeface="+mn-ea"/>
                <a:cs typeface="+mn-cs"/>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lt1"/>
                </a:solidFill>
                <a:latin typeface="+mn-lt"/>
                <a:ea typeface="+mn-ea"/>
                <a:cs typeface="+mn-cs"/>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lt1"/>
                </a:solidFill>
                <a:latin typeface="+mn-lt"/>
                <a:ea typeface="+mn-ea"/>
                <a:cs typeface="+mn-cs"/>
              </a:defRPr>
            </a:lvl9pPr>
          </a:lstStyle>
          <a:p>
            <a:pPr algn="ctr"/>
            <a:endParaRPr lang="fr-FR" sz="1350"/>
          </a:p>
        </p:txBody>
      </p:sp>
      <p:sp>
        <p:nvSpPr>
          <p:cNvPr id="26" name="Line 19">
            <a:extLst>
              <a:ext uri="{FF2B5EF4-FFF2-40B4-BE49-F238E27FC236}">
                <a16:creationId xmlns:a16="http://schemas.microsoft.com/office/drawing/2014/main" id="{58F9A148-00E0-4B4B-A28E-1EB165919651}"/>
              </a:ext>
            </a:extLst>
          </p:cNvPr>
          <p:cNvSpPr>
            <a:spLocks noChangeShapeType="1"/>
          </p:cNvSpPr>
          <p:nvPr>
            <p:custDataLst>
              <p:tags r:id="rId3"/>
            </p:custDataLst>
          </p:nvPr>
        </p:nvSpPr>
        <p:spPr bwMode="gray">
          <a:xfrm>
            <a:off x="5573503" y="1386241"/>
            <a:ext cx="4207067" cy="0"/>
          </a:xfrm>
          <a:prstGeom prst="line">
            <a:avLst/>
          </a:prstGeom>
          <a:noFill/>
          <a:ln w="12700">
            <a:solidFill>
              <a:schemeClr val="accent5">
                <a:lumMod val="25000"/>
              </a:schemeClr>
            </a:solidFill>
            <a:round/>
            <a:headEnd/>
            <a:tailEnd/>
          </a:ln>
          <a:extLst>
            <a:ext uri="{909E8E84-426E-40dd-AFC4-6F175D3DCCD1}">
              <a14:hiddenFill xmlns:a14="http://schemas.microsoft.com/office/drawing/2010/main" xmlns="">
                <a:noFill/>
              </a14:hiddenFill>
            </a:ext>
          </a:extLst>
        </p:spPr>
        <p:txBody>
          <a:bodyPr wrap="none" anchor="ctr"/>
          <a:lstStyle/>
          <a:p>
            <a:endParaRPr lang="fr-FR" sz="1350"/>
          </a:p>
        </p:txBody>
      </p:sp>
      <p:sp>
        <p:nvSpPr>
          <p:cNvPr id="27" name="Rectangle 17">
            <a:extLst>
              <a:ext uri="{FF2B5EF4-FFF2-40B4-BE49-F238E27FC236}">
                <a16:creationId xmlns:a16="http://schemas.microsoft.com/office/drawing/2014/main" id="{F9E3E41C-17B4-40BE-8FE4-9C8EBC47361F}"/>
              </a:ext>
            </a:extLst>
          </p:cNvPr>
          <p:cNvSpPr>
            <a:spLocks noChangeArrowheads="1"/>
          </p:cNvSpPr>
          <p:nvPr>
            <p:custDataLst>
              <p:tags r:id="rId4"/>
            </p:custDataLst>
          </p:nvPr>
        </p:nvSpPr>
        <p:spPr bwMode="gray">
          <a:xfrm>
            <a:off x="5573505" y="1154159"/>
            <a:ext cx="4119933"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defTabSz="1146470">
              <a:buClr>
                <a:schemeClr val="tx2"/>
              </a:buClr>
            </a:pPr>
            <a:r>
              <a:rPr lang="fr-FR" sz="1350" b="1">
                <a:solidFill>
                  <a:schemeClr val="tx2"/>
                </a:solidFill>
              </a:rPr>
              <a:t>Interventions auprès des institutions</a:t>
            </a:r>
          </a:p>
        </p:txBody>
      </p:sp>
      <p:sp>
        <p:nvSpPr>
          <p:cNvPr id="28" name="Line 19">
            <a:extLst>
              <a:ext uri="{FF2B5EF4-FFF2-40B4-BE49-F238E27FC236}">
                <a16:creationId xmlns:a16="http://schemas.microsoft.com/office/drawing/2014/main" id="{85331689-2DAE-464E-98AC-176DEF6F7094}"/>
              </a:ext>
            </a:extLst>
          </p:cNvPr>
          <p:cNvSpPr>
            <a:spLocks noChangeShapeType="1"/>
          </p:cNvSpPr>
          <p:nvPr>
            <p:custDataLst>
              <p:tags r:id="rId5"/>
            </p:custDataLst>
          </p:nvPr>
        </p:nvSpPr>
        <p:spPr bwMode="gray">
          <a:xfrm>
            <a:off x="764318" y="4488095"/>
            <a:ext cx="4207067" cy="0"/>
          </a:xfrm>
          <a:prstGeom prst="line">
            <a:avLst/>
          </a:prstGeom>
          <a:noFill/>
          <a:ln w="12700">
            <a:solidFill>
              <a:schemeClr val="accent5">
                <a:lumMod val="25000"/>
              </a:schemeClr>
            </a:solidFill>
            <a:round/>
            <a:headEnd/>
            <a:tailEnd/>
          </a:ln>
          <a:extLst>
            <a:ext uri="{909E8E84-426E-40dd-AFC4-6F175D3DCCD1}">
              <a14:hiddenFill xmlns:a14="http://schemas.microsoft.com/office/drawing/2010/main" xmlns="">
                <a:noFill/>
              </a14:hiddenFill>
            </a:ext>
          </a:extLst>
        </p:spPr>
        <p:txBody>
          <a:bodyPr wrap="none" anchor="ctr"/>
          <a:lstStyle/>
          <a:p>
            <a:endParaRPr lang="fr-FR" sz="1350"/>
          </a:p>
        </p:txBody>
      </p:sp>
      <p:sp>
        <p:nvSpPr>
          <p:cNvPr id="29" name="Rectangle 17">
            <a:extLst>
              <a:ext uri="{FF2B5EF4-FFF2-40B4-BE49-F238E27FC236}">
                <a16:creationId xmlns:a16="http://schemas.microsoft.com/office/drawing/2014/main" id="{CDF56BB6-53FF-43C0-A976-4EA040DA7497}"/>
              </a:ext>
            </a:extLst>
          </p:cNvPr>
          <p:cNvSpPr>
            <a:spLocks noChangeArrowheads="1"/>
          </p:cNvSpPr>
          <p:nvPr>
            <p:custDataLst>
              <p:tags r:id="rId6"/>
            </p:custDataLst>
          </p:nvPr>
        </p:nvSpPr>
        <p:spPr bwMode="gray">
          <a:xfrm>
            <a:off x="764318" y="4256013"/>
            <a:ext cx="4581588"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defTabSz="1146470">
              <a:buClr>
                <a:schemeClr val="tx2"/>
              </a:buClr>
            </a:pPr>
            <a:r>
              <a:rPr lang="fr-FR" sz="1350" b="1">
                <a:solidFill>
                  <a:schemeClr val="tx2"/>
                </a:solidFill>
              </a:rPr>
              <a:t>Notre événement annuel dédié à l’industrie</a:t>
            </a:r>
          </a:p>
        </p:txBody>
      </p:sp>
      <p:sp>
        <p:nvSpPr>
          <p:cNvPr id="30" name="Line 19">
            <a:extLst>
              <a:ext uri="{FF2B5EF4-FFF2-40B4-BE49-F238E27FC236}">
                <a16:creationId xmlns:a16="http://schemas.microsoft.com/office/drawing/2014/main" id="{0FD1358F-0A8B-4D43-9CC4-40F83B043D1E}"/>
              </a:ext>
            </a:extLst>
          </p:cNvPr>
          <p:cNvSpPr>
            <a:spLocks noChangeShapeType="1"/>
          </p:cNvSpPr>
          <p:nvPr>
            <p:custDataLst>
              <p:tags r:id="rId7"/>
            </p:custDataLst>
          </p:nvPr>
        </p:nvSpPr>
        <p:spPr bwMode="gray">
          <a:xfrm>
            <a:off x="5573503" y="4488095"/>
            <a:ext cx="4207067" cy="0"/>
          </a:xfrm>
          <a:prstGeom prst="line">
            <a:avLst/>
          </a:prstGeom>
          <a:noFill/>
          <a:ln w="12700">
            <a:solidFill>
              <a:schemeClr val="accent5">
                <a:lumMod val="25000"/>
              </a:schemeClr>
            </a:solidFill>
            <a:round/>
            <a:headEnd/>
            <a:tailEnd/>
          </a:ln>
          <a:extLst>
            <a:ext uri="{909E8E84-426E-40dd-AFC4-6F175D3DCCD1}">
              <a14:hiddenFill xmlns:a14="http://schemas.microsoft.com/office/drawing/2010/main" xmlns="">
                <a:noFill/>
              </a14:hiddenFill>
            </a:ext>
          </a:extLst>
        </p:spPr>
        <p:txBody>
          <a:bodyPr wrap="none" anchor="ctr"/>
          <a:lstStyle/>
          <a:p>
            <a:endParaRPr lang="fr-FR" sz="1350"/>
          </a:p>
        </p:txBody>
      </p:sp>
      <p:sp>
        <p:nvSpPr>
          <p:cNvPr id="31" name="Rectangle 17">
            <a:extLst>
              <a:ext uri="{FF2B5EF4-FFF2-40B4-BE49-F238E27FC236}">
                <a16:creationId xmlns:a16="http://schemas.microsoft.com/office/drawing/2014/main" id="{247E65C7-0DEB-407B-A3FC-E8B70DEF3B44}"/>
              </a:ext>
            </a:extLst>
          </p:cNvPr>
          <p:cNvSpPr>
            <a:spLocks noChangeArrowheads="1"/>
          </p:cNvSpPr>
          <p:nvPr>
            <p:custDataLst>
              <p:tags r:id="rId8"/>
            </p:custDataLst>
          </p:nvPr>
        </p:nvSpPr>
        <p:spPr bwMode="gray">
          <a:xfrm>
            <a:off x="5573505" y="4256013"/>
            <a:ext cx="4119933"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defTabSz="1146470">
              <a:buClr>
                <a:schemeClr val="tx2"/>
              </a:buClr>
            </a:pPr>
            <a:r>
              <a:rPr lang="fr-FR" sz="1350" b="1">
                <a:solidFill>
                  <a:schemeClr val="tx2"/>
                </a:solidFill>
              </a:rPr>
              <a:t>Ouvrages sur la mutation de l’industrie</a:t>
            </a:r>
          </a:p>
        </p:txBody>
      </p:sp>
      <p:pic>
        <p:nvPicPr>
          <p:cNvPr id="33" name="Image 23" descr="Capture d’écran 2015-03-30 à 21.43.30.png">
            <a:extLst>
              <a:ext uri="{FF2B5EF4-FFF2-40B4-BE49-F238E27FC236}">
                <a16:creationId xmlns:a16="http://schemas.microsoft.com/office/drawing/2014/main" id="{2B0BA277-E5F2-49A2-BD54-A3FD5C2C93F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bwMode="auto">
          <a:xfrm>
            <a:off x="5484952" y="2502439"/>
            <a:ext cx="3231354" cy="1312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Image 10" descr="Capture d’écran 2015-03-30 à 21.43.30.png">
            <a:extLst>
              <a:ext uri="{FF2B5EF4-FFF2-40B4-BE49-F238E27FC236}">
                <a16:creationId xmlns:a16="http://schemas.microsoft.com/office/drawing/2014/main" id="{86DA7141-D5C9-45C5-ABAE-6D3D6C818D0C}"/>
              </a:ext>
            </a:extLst>
          </p:cNvPr>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8544469" y="2530698"/>
            <a:ext cx="1288306" cy="1312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6" name="Groupe 45">
            <a:extLst>
              <a:ext uri="{FF2B5EF4-FFF2-40B4-BE49-F238E27FC236}">
                <a16:creationId xmlns:a16="http://schemas.microsoft.com/office/drawing/2014/main" id="{9FA0ABAD-9436-4997-B9F9-745D86A64804}"/>
              </a:ext>
            </a:extLst>
          </p:cNvPr>
          <p:cNvGrpSpPr/>
          <p:nvPr/>
        </p:nvGrpSpPr>
        <p:grpSpPr>
          <a:xfrm>
            <a:off x="818800" y="1532545"/>
            <a:ext cx="2302082" cy="2131336"/>
            <a:chOff x="381000" y="1313180"/>
            <a:chExt cx="3683000" cy="3880989"/>
          </a:xfrm>
        </p:grpSpPr>
        <p:pic>
          <p:nvPicPr>
            <p:cNvPr id="47" name="Image 10" descr="Capture d’écran 2014-06-19 à 00.44.44.png">
              <a:extLst>
                <a:ext uri="{FF2B5EF4-FFF2-40B4-BE49-F238E27FC236}">
                  <a16:creationId xmlns:a16="http://schemas.microsoft.com/office/drawing/2014/main" id="{05A0194A-F259-4560-AA7D-52B5934BA57C}"/>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bwMode="auto">
            <a:xfrm>
              <a:off x="381000" y="1313180"/>
              <a:ext cx="2393950" cy="353219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48" name="Image 14">
              <a:extLst>
                <a:ext uri="{FF2B5EF4-FFF2-40B4-BE49-F238E27FC236}">
                  <a16:creationId xmlns:a16="http://schemas.microsoft.com/office/drawing/2014/main" id="{169FE9E4-FD4A-4B5F-ACCC-32149BB9B421}"/>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81000" y="1643380"/>
              <a:ext cx="2222500" cy="113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Image 15" descr="Capture d’écran 2014-06-19 à 00.44.20.png">
              <a:extLst>
                <a:ext uri="{FF2B5EF4-FFF2-40B4-BE49-F238E27FC236}">
                  <a16:creationId xmlns:a16="http://schemas.microsoft.com/office/drawing/2014/main" id="{8857C7F8-19A0-4641-98DB-BC0F440307EE}"/>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bwMode="auto">
            <a:xfrm>
              <a:off x="628650" y="2502218"/>
              <a:ext cx="3435350" cy="2691951"/>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42" name="Groupe 41">
            <a:extLst>
              <a:ext uri="{FF2B5EF4-FFF2-40B4-BE49-F238E27FC236}">
                <a16:creationId xmlns:a16="http://schemas.microsoft.com/office/drawing/2014/main" id="{00A37AD4-A046-4DFD-A8B0-DB8EC54BE791}"/>
              </a:ext>
            </a:extLst>
          </p:cNvPr>
          <p:cNvGrpSpPr/>
          <p:nvPr/>
        </p:nvGrpSpPr>
        <p:grpSpPr>
          <a:xfrm>
            <a:off x="2465535" y="1454097"/>
            <a:ext cx="2418664" cy="2216162"/>
            <a:chOff x="1066800" y="3192257"/>
            <a:chExt cx="3598863" cy="3083448"/>
          </a:xfrm>
        </p:grpSpPr>
        <p:pic>
          <p:nvPicPr>
            <p:cNvPr id="43" name="Image 42" descr="Capture d’écran 2016-05-11 à 23.28.10.png">
              <a:extLst>
                <a:ext uri="{FF2B5EF4-FFF2-40B4-BE49-F238E27FC236}">
                  <a16:creationId xmlns:a16="http://schemas.microsoft.com/office/drawing/2014/main" id="{CA825321-17E9-450F-9E31-8D9CAEDD312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66800" y="3192257"/>
              <a:ext cx="2628900" cy="3083448"/>
            </a:xfrm>
            <a:prstGeom prst="rect">
              <a:avLst/>
            </a:prstGeom>
            <a:ln>
              <a:solidFill>
                <a:srgbClr val="002960"/>
              </a:solidFill>
            </a:ln>
          </p:spPr>
        </p:pic>
        <p:pic>
          <p:nvPicPr>
            <p:cNvPr id="44" name="Image 43">
              <a:extLst>
                <a:ext uri="{FF2B5EF4-FFF2-40B4-BE49-F238E27FC236}">
                  <a16:creationId xmlns:a16="http://schemas.microsoft.com/office/drawing/2014/main" id="{F879CB1C-3BC3-453A-96F6-1CCB98DEC0FA}"/>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2408700" y="3779717"/>
              <a:ext cx="2256963" cy="2319776"/>
            </a:xfrm>
            <a:prstGeom prst="rect">
              <a:avLst/>
            </a:prstGeom>
            <a:solidFill>
              <a:schemeClr val="bg1"/>
            </a:solidFill>
            <a:ln>
              <a:solidFill>
                <a:srgbClr val="000000"/>
              </a:solidFill>
            </a:ln>
          </p:spPr>
        </p:pic>
        <p:pic>
          <p:nvPicPr>
            <p:cNvPr id="45" name="Image 44">
              <a:extLst>
                <a:ext uri="{FF2B5EF4-FFF2-40B4-BE49-F238E27FC236}">
                  <a16:creationId xmlns:a16="http://schemas.microsoft.com/office/drawing/2014/main" id="{454D5DC3-0C70-4ADB-9479-C85F7DD11499}"/>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l="-6"/>
            <a:stretch/>
          </p:blipFill>
          <p:spPr>
            <a:xfrm>
              <a:off x="2408700" y="3817817"/>
              <a:ext cx="1062424" cy="211860"/>
            </a:xfrm>
            <a:prstGeom prst="rect">
              <a:avLst/>
            </a:prstGeom>
            <a:solidFill>
              <a:schemeClr val="bg1"/>
            </a:solidFill>
            <a:ln>
              <a:noFill/>
            </a:ln>
          </p:spPr>
        </p:pic>
      </p:grpSp>
      <p:pic>
        <p:nvPicPr>
          <p:cNvPr id="50" name="Image 49">
            <a:extLst>
              <a:ext uri="{FF2B5EF4-FFF2-40B4-BE49-F238E27FC236}">
                <a16:creationId xmlns:a16="http://schemas.microsoft.com/office/drawing/2014/main" id="{CF9C768C-83A6-45AF-A910-91197F73A019}"/>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834305" y="4869795"/>
            <a:ext cx="1238162" cy="1940925"/>
          </a:xfrm>
          <a:prstGeom prst="rect">
            <a:avLst/>
          </a:prstGeom>
          <a:ln>
            <a:solidFill>
              <a:schemeClr val="bg1">
                <a:lumMod val="85000"/>
              </a:schemeClr>
            </a:solidFill>
          </a:ln>
        </p:spPr>
      </p:pic>
      <p:sp>
        <p:nvSpPr>
          <p:cNvPr id="51" name="ZoneTexte 50">
            <a:extLst>
              <a:ext uri="{FF2B5EF4-FFF2-40B4-BE49-F238E27FC236}">
                <a16:creationId xmlns:a16="http://schemas.microsoft.com/office/drawing/2014/main" id="{306F2C03-6BE0-49B4-80D3-2E10B8E6735E}"/>
              </a:ext>
            </a:extLst>
          </p:cNvPr>
          <p:cNvSpPr txBox="1"/>
          <p:nvPr/>
        </p:nvSpPr>
        <p:spPr>
          <a:xfrm>
            <a:off x="5639278" y="4512431"/>
            <a:ext cx="4207065" cy="207749"/>
          </a:xfrm>
          <a:prstGeom prst="rect">
            <a:avLst/>
          </a:prstGeom>
        </p:spPr>
        <p:txBody>
          <a:bodyPr wrap="square" lIns="0" tIns="0" rIns="0" bIns="0" rtlCol="0">
            <a:spAutoFit/>
          </a:bodyPr>
          <a:lstStyle/>
          <a:p>
            <a:pPr>
              <a:buClr>
                <a:schemeClr val="tx2"/>
              </a:buClr>
              <a:buSzPct val="125000"/>
            </a:pPr>
            <a:r>
              <a:rPr lang="fr-FR" sz="1350" b="1"/>
              <a:t>Par Michaël Valentin, directeur associé d’OPEO</a:t>
            </a:r>
          </a:p>
        </p:txBody>
      </p:sp>
      <p:pic>
        <p:nvPicPr>
          <p:cNvPr id="53" name="Image 52">
            <a:extLst>
              <a:ext uri="{FF2B5EF4-FFF2-40B4-BE49-F238E27FC236}">
                <a16:creationId xmlns:a16="http://schemas.microsoft.com/office/drawing/2014/main" id="{E7DE0A6F-EECF-45E4-8C5A-0E1017B0E9A0}"/>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718063" y="4808373"/>
            <a:ext cx="2111489" cy="1895640"/>
          </a:xfrm>
          <a:prstGeom prst="rect">
            <a:avLst/>
          </a:prstGeom>
        </p:spPr>
      </p:pic>
      <p:sp>
        <p:nvSpPr>
          <p:cNvPr id="54" name="ZoneTexte 53">
            <a:extLst>
              <a:ext uri="{FF2B5EF4-FFF2-40B4-BE49-F238E27FC236}">
                <a16:creationId xmlns:a16="http://schemas.microsoft.com/office/drawing/2014/main" id="{3DD4E0CD-92D3-4439-B5E5-31266D21990A}"/>
              </a:ext>
            </a:extLst>
          </p:cNvPr>
          <p:cNvSpPr txBox="1"/>
          <p:nvPr/>
        </p:nvSpPr>
        <p:spPr>
          <a:xfrm>
            <a:off x="3136792" y="5049526"/>
            <a:ext cx="1908827" cy="1246495"/>
          </a:xfrm>
          <a:prstGeom prst="rect">
            <a:avLst/>
          </a:prstGeom>
        </p:spPr>
        <p:txBody>
          <a:bodyPr wrap="square" lIns="0" tIns="0" rIns="0" bIns="0" rtlCol="0">
            <a:spAutoFit/>
          </a:bodyPr>
          <a:lstStyle/>
          <a:p>
            <a:pPr>
              <a:buClr>
                <a:schemeClr val="tx2"/>
              </a:buClr>
              <a:buSzPct val="125000"/>
            </a:pPr>
            <a:r>
              <a:rPr lang="fr-FR" sz="1350" b="1"/>
              <a:t>Les RCI, </a:t>
            </a:r>
            <a:r>
              <a:rPr lang="fr-FR" sz="1350"/>
              <a:t>une journée tournée vers le futur, un évènement dédié à la compétitivité de notre industrie organisé en partenariat avec BPI France</a:t>
            </a:r>
          </a:p>
        </p:txBody>
      </p:sp>
      <p:pic>
        <p:nvPicPr>
          <p:cNvPr id="35" name="Image 34">
            <a:extLst>
              <a:ext uri="{FF2B5EF4-FFF2-40B4-BE49-F238E27FC236}">
                <a16:creationId xmlns:a16="http://schemas.microsoft.com/office/drawing/2014/main" id="{2F5A0E9E-AB51-47E5-BEED-B631C3D9E8D5}"/>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1772294" y="2280001"/>
            <a:ext cx="1677471" cy="1351735"/>
          </a:xfrm>
          <a:prstGeom prst="rect">
            <a:avLst/>
          </a:prstGeom>
          <a:ln>
            <a:solidFill>
              <a:schemeClr val="tx1"/>
            </a:solidFill>
          </a:ln>
        </p:spPr>
      </p:pic>
      <p:pic>
        <p:nvPicPr>
          <p:cNvPr id="3" name="Image 2">
            <a:extLst>
              <a:ext uri="{FF2B5EF4-FFF2-40B4-BE49-F238E27FC236}">
                <a16:creationId xmlns:a16="http://schemas.microsoft.com/office/drawing/2014/main" id="{E119CB9B-A4CB-4BE5-A1AF-E2FBFB31EBEE}"/>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7250921" y="4854640"/>
            <a:ext cx="1281389" cy="1959949"/>
          </a:xfrm>
          <a:prstGeom prst="rect">
            <a:avLst/>
          </a:prstGeom>
        </p:spPr>
      </p:pic>
      <p:sp>
        <p:nvSpPr>
          <p:cNvPr id="6" name="Bulle narrative : rectangle 5">
            <a:extLst>
              <a:ext uri="{FF2B5EF4-FFF2-40B4-BE49-F238E27FC236}">
                <a16:creationId xmlns:a16="http://schemas.microsoft.com/office/drawing/2014/main" id="{688F42A8-7230-48C9-90BA-68E9A9C9EEE7}"/>
              </a:ext>
            </a:extLst>
          </p:cNvPr>
          <p:cNvSpPr/>
          <p:nvPr/>
        </p:nvSpPr>
        <p:spPr>
          <a:xfrm>
            <a:off x="8618336" y="5216389"/>
            <a:ext cx="1162234" cy="689657"/>
          </a:xfrm>
          <a:prstGeom prst="wedgeRectCallout">
            <a:avLst>
              <a:gd name="adj1" fmla="val -62430"/>
              <a:gd name="adj2" fmla="val 28171"/>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37">
                <a:solidFill>
                  <a:schemeClr val="tx1"/>
                </a:solidFill>
              </a:rPr>
              <a:t>Publication le 7 novembre</a:t>
            </a:r>
          </a:p>
        </p:txBody>
      </p:sp>
      <p:sp>
        <p:nvSpPr>
          <p:cNvPr id="36" name="Espace réservé du numéro de diapositive 3">
            <a:extLst>
              <a:ext uri="{FF2B5EF4-FFF2-40B4-BE49-F238E27FC236}">
                <a16:creationId xmlns:a16="http://schemas.microsoft.com/office/drawing/2014/main" id="{5DB3E5B3-B432-4605-A03D-86B003CF6FA1}"/>
              </a:ext>
            </a:extLst>
          </p:cNvPr>
          <p:cNvSpPr txBox="1">
            <a:spLocks/>
          </p:cNvSpPr>
          <p:nvPr/>
        </p:nvSpPr>
        <p:spPr>
          <a:xfrm>
            <a:off x="10090433" y="7020997"/>
            <a:ext cx="595584" cy="402567"/>
          </a:xfrm>
          <a:prstGeom prst="rect">
            <a:avLst/>
          </a:prstGeom>
        </p:spPr>
        <p:txBody>
          <a:bodyPr/>
          <a:lstStyle>
            <a:defPPr>
              <a:defRPr lang="fr-FR"/>
            </a:defPPr>
            <a:lvl1pPr algn="ctr">
              <a:defRPr sz="1300" b="1">
                <a:solidFill>
                  <a:schemeClr val="accent6"/>
                </a:solidFill>
              </a:defRPr>
            </a:lvl1pPr>
            <a:lvl2pPr marL="521104" algn="l" defTabSz="1042207" rtl="0" eaLnBrk="1" latinLnBrk="0" hangingPunct="1">
              <a:defRPr sz="2100" kern="1200">
                <a:solidFill>
                  <a:schemeClr val="tx1"/>
                </a:solidFill>
                <a:latin typeface="+mn-lt"/>
                <a:ea typeface="+mn-ea"/>
                <a:cs typeface="+mn-cs"/>
              </a:defRPr>
            </a:lvl2pPr>
            <a:lvl3pPr marL="1042207" algn="l" defTabSz="1042207" rtl="0" eaLnBrk="1" latinLnBrk="0" hangingPunct="1">
              <a:defRPr sz="2100" kern="1200">
                <a:solidFill>
                  <a:schemeClr val="tx1"/>
                </a:solidFill>
                <a:latin typeface="+mn-lt"/>
                <a:ea typeface="+mn-ea"/>
                <a:cs typeface="+mn-cs"/>
              </a:defRPr>
            </a:lvl3pPr>
            <a:lvl4pPr marL="1563311" algn="l" defTabSz="1042207" rtl="0" eaLnBrk="1" latinLnBrk="0" hangingPunct="1">
              <a:defRPr sz="2100" kern="1200">
                <a:solidFill>
                  <a:schemeClr val="tx1"/>
                </a:solidFill>
                <a:latin typeface="+mn-lt"/>
                <a:ea typeface="+mn-ea"/>
                <a:cs typeface="+mn-cs"/>
              </a:defRPr>
            </a:lvl4pPr>
            <a:lvl5pPr marL="2084415" algn="l" defTabSz="1042207" rtl="0" eaLnBrk="1" latinLnBrk="0" hangingPunct="1">
              <a:defRPr sz="2100" kern="1200">
                <a:solidFill>
                  <a:schemeClr val="tx1"/>
                </a:solidFill>
                <a:latin typeface="+mn-lt"/>
                <a:ea typeface="+mn-ea"/>
                <a:cs typeface="+mn-cs"/>
              </a:defRPr>
            </a:lvl5pPr>
            <a:lvl6pPr marL="2605518" algn="l" defTabSz="1042207" rtl="0" eaLnBrk="1" latinLnBrk="0" hangingPunct="1">
              <a:defRPr sz="2100" kern="1200">
                <a:solidFill>
                  <a:schemeClr val="tx1"/>
                </a:solidFill>
                <a:latin typeface="+mn-lt"/>
                <a:ea typeface="+mn-ea"/>
                <a:cs typeface="+mn-cs"/>
              </a:defRPr>
            </a:lvl6pPr>
            <a:lvl7pPr marL="3126617" algn="l" defTabSz="1042207" rtl="0" eaLnBrk="1" latinLnBrk="0" hangingPunct="1">
              <a:defRPr sz="2100" kern="1200">
                <a:solidFill>
                  <a:schemeClr val="tx1"/>
                </a:solidFill>
                <a:latin typeface="+mn-lt"/>
                <a:ea typeface="+mn-ea"/>
                <a:cs typeface="+mn-cs"/>
              </a:defRPr>
            </a:lvl7pPr>
            <a:lvl8pPr marL="3647724" algn="l" defTabSz="1042207" rtl="0" eaLnBrk="1" latinLnBrk="0" hangingPunct="1">
              <a:defRPr sz="2100" kern="1200">
                <a:solidFill>
                  <a:schemeClr val="tx1"/>
                </a:solidFill>
                <a:latin typeface="+mn-lt"/>
                <a:ea typeface="+mn-ea"/>
                <a:cs typeface="+mn-cs"/>
              </a:defRPr>
            </a:lvl8pPr>
            <a:lvl9pPr marL="4168830" algn="l" defTabSz="1042207" rtl="0" eaLnBrk="1" latinLnBrk="0" hangingPunct="1">
              <a:defRPr sz="2100" kern="1200">
                <a:solidFill>
                  <a:schemeClr val="tx1"/>
                </a:solidFill>
                <a:latin typeface="+mn-lt"/>
                <a:ea typeface="+mn-ea"/>
                <a:cs typeface="+mn-cs"/>
              </a:defRPr>
            </a:lvl9pPr>
          </a:lstStyle>
          <a:p>
            <a:r>
              <a:rPr lang="fr-FR"/>
              <a:t> |</a:t>
            </a:r>
            <a:fld id="{4969B8F2-8271-492B-A14C-9EA29D0133EC}" type="slidenum">
              <a:rPr lang="fr-FR"/>
              <a:pPr/>
              <a:t>65</a:t>
            </a:fld>
            <a:endParaRPr lang="fr-FR"/>
          </a:p>
        </p:txBody>
      </p:sp>
      <p:pic>
        <p:nvPicPr>
          <p:cNvPr id="2" name="Image 1">
            <a:extLst>
              <a:ext uri="{FF2B5EF4-FFF2-40B4-BE49-F238E27FC236}">
                <a16:creationId xmlns:a16="http://schemas.microsoft.com/office/drawing/2014/main" id="{E3CEDFC3-4821-464C-AE8B-1B0D68CD9D7E}"/>
              </a:ext>
            </a:extLst>
          </p:cNvPr>
          <p:cNvPicPr>
            <a:picLocks noChangeAspect="1"/>
          </p:cNvPicPr>
          <p:nvPr/>
        </p:nvPicPr>
        <p:blipFill rotWithShape="1">
          <a:blip r:embed="rId22"/>
          <a:srcRect l="402" t="19776" r="35657" b="31998"/>
          <a:stretch/>
        </p:blipFill>
        <p:spPr>
          <a:xfrm>
            <a:off x="7811850" y="1624176"/>
            <a:ext cx="1632051" cy="820625"/>
          </a:xfrm>
          <a:prstGeom prst="rect">
            <a:avLst/>
          </a:prstGeom>
        </p:spPr>
      </p:pic>
      <p:pic>
        <p:nvPicPr>
          <p:cNvPr id="1026" name="Picture 2" descr="Résultat de recherche d'images pour &quot;vte&quot;">
            <a:extLst>
              <a:ext uri="{FF2B5EF4-FFF2-40B4-BE49-F238E27FC236}">
                <a16:creationId xmlns:a16="http://schemas.microsoft.com/office/drawing/2014/main" id="{0D387B61-11A4-4C52-A8CE-6B7CCC732446}"/>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6231" t="11567" r="12314" b="27827"/>
          <a:stretch/>
        </p:blipFill>
        <p:spPr bwMode="auto">
          <a:xfrm>
            <a:off x="5638894" y="1547443"/>
            <a:ext cx="1973342" cy="887766"/>
          </a:xfrm>
          <a:prstGeom prst="rect">
            <a:avLst/>
          </a:prstGeom>
          <a:noFill/>
          <a:extLst>
            <a:ext uri="{909E8E84-426E-40DD-AFC4-6F175D3DCCD1}">
              <a14:hiddenFill xmlns:a14="http://schemas.microsoft.com/office/drawing/2010/main">
                <a:solidFill>
                  <a:srgbClr val="FFFFFF"/>
                </a:solidFill>
              </a14:hiddenFill>
            </a:ext>
          </a:extLst>
        </p:spPr>
      </p:pic>
      <p:pic>
        <p:nvPicPr>
          <p:cNvPr id="37" name="Google Shape;304;p32">
            <a:extLst>
              <a:ext uri="{FF2B5EF4-FFF2-40B4-BE49-F238E27FC236}">
                <a16:creationId xmlns:a16="http://schemas.microsoft.com/office/drawing/2014/main" id="{40446581-4CC0-4AE0-B44E-509B1B26129F}"/>
              </a:ext>
            </a:extLst>
          </p:cNvPr>
          <p:cNvPicPr preferRelativeResize="0"/>
          <p:nvPr/>
        </p:nvPicPr>
        <p:blipFill rotWithShape="1">
          <a:blip r:embed="rId24">
            <a:alphaModFix/>
          </a:blip>
          <a:srcRect/>
          <a:stretch/>
        </p:blipFill>
        <p:spPr>
          <a:xfrm>
            <a:off x="9455664" y="131800"/>
            <a:ext cx="1062495" cy="409819"/>
          </a:xfrm>
          <a:prstGeom prst="rect">
            <a:avLst/>
          </a:prstGeom>
          <a:noFill/>
          <a:ln>
            <a:noFill/>
          </a:ln>
        </p:spPr>
      </p:pic>
    </p:spTree>
    <p:extLst>
      <p:ext uri="{BB962C8B-B14F-4D97-AF65-F5344CB8AC3E}">
        <p14:creationId xmlns:p14="http://schemas.microsoft.com/office/powerpoint/2010/main" val="9746550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7DD7D-4BFB-4246-863F-D6FBA2B8925D}"/>
              </a:ext>
            </a:extLst>
          </p:cNvPr>
          <p:cNvSpPr>
            <a:spLocks noGrp="1"/>
          </p:cNvSpPr>
          <p:nvPr>
            <p:ph type="title"/>
          </p:nvPr>
        </p:nvSpPr>
        <p:spPr>
          <a:xfrm>
            <a:off x="808582" y="248824"/>
            <a:ext cx="7749461" cy="467221"/>
          </a:xfrm>
        </p:spPr>
        <p:txBody>
          <a:bodyPr/>
          <a:lstStyle/>
          <a:p>
            <a:pPr algn="l"/>
            <a:r>
              <a:rPr lang="fr-FR"/>
              <a:t>Présentation et références du cabinet DIGITALL</a:t>
            </a:r>
          </a:p>
        </p:txBody>
      </p:sp>
      <p:sp>
        <p:nvSpPr>
          <p:cNvPr id="3" name="Espace réservé du numéro de diapositive 2">
            <a:extLst>
              <a:ext uri="{FF2B5EF4-FFF2-40B4-BE49-F238E27FC236}">
                <a16:creationId xmlns:a16="http://schemas.microsoft.com/office/drawing/2014/main" id="{B2E90DAD-69E0-477E-B1A7-93D4F232502C}"/>
              </a:ext>
            </a:extLst>
          </p:cNvPr>
          <p:cNvSpPr>
            <a:spLocks noGrp="1"/>
          </p:cNvSpPr>
          <p:nvPr>
            <p:ph type="sldNum" sz="quarter" idx="12"/>
          </p:nvPr>
        </p:nvSpPr>
        <p:spPr/>
        <p:txBody>
          <a:bodyPr/>
          <a:lstStyle/>
          <a:p>
            <a:pPr algn="ctr"/>
            <a:r>
              <a:rPr lang="fr-FR"/>
              <a:t> |</a:t>
            </a:r>
            <a:fld id="{4969B8F2-8271-492B-A14C-9EA29D0133EC}" type="slidenum">
              <a:rPr lang="fr-FR" smtClean="0"/>
              <a:pPr algn="ctr"/>
              <a:t>66</a:t>
            </a:fld>
            <a:endParaRPr lang="fr-FR"/>
          </a:p>
        </p:txBody>
      </p:sp>
      <p:sp>
        <p:nvSpPr>
          <p:cNvPr id="4" name="Espace réservé du texte 3">
            <a:extLst>
              <a:ext uri="{FF2B5EF4-FFF2-40B4-BE49-F238E27FC236}">
                <a16:creationId xmlns:a16="http://schemas.microsoft.com/office/drawing/2014/main" id="{07D1E2E1-C351-40A2-A357-17601570ADAB}"/>
              </a:ext>
            </a:extLst>
          </p:cNvPr>
          <p:cNvSpPr>
            <a:spLocks noGrp="1"/>
          </p:cNvSpPr>
          <p:nvPr>
            <p:ph type="body" sz="quarter" idx="13"/>
          </p:nvPr>
        </p:nvSpPr>
        <p:spPr/>
        <p:txBody>
          <a:bodyPr/>
          <a:lstStyle/>
          <a:p>
            <a:endParaRPr lang="fr-FR"/>
          </a:p>
        </p:txBody>
      </p:sp>
      <p:pic>
        <p:nvPicPr>
          <p:cNvPr id="5" name="Image 4">
            <a:extLst>
              <a:ext uri="{FF2B5EF4-FFF2-40B4-BE49-F238E27FC236}">
                <a16:creationId xmlns:a16="http://schemas.microsoft.com/office/drawing/2014/main" id="{B6EC2350-36BF-AC4C-8C07-216F8498C8C9}"/>
              </a:ext>
            </a:extLst>
          </p:cNvPr>
          <p:cNvPicPr>
            <a:picLocks noChangeAspect="1"/>
          </p:cNvPicPr>
          <p:nvPr/>
        </p:nvPicPr>
        <p:blipFill>
          <a:blip r:embed="rId2"/>
          <a:stretch>
            <a:fillRect/>
          </a:stretch>
        </p:blipFill>
        <p:spPr>
          <a:xfrm>
            <a:off x="2180005" y="962914"/>
            <a:ext cx="7006503" cy="969490"/>
          </a:xfrm>
          <a:prstGeom prst="rect">
            <a:avLst/>
          </a:prstGeom>
        </p:spPr>
      </p:pic>
      <p:pic>
        <p:nvPicPr>
          <p:cNvPr id="10" name="Image 9" descr="Une image contenant noir, assis, dessin&#10;&#10;Description générée automatiquement">
            <a:extLst>
              <a:ext uri="{FF2B5EF4-FFF2-40B4-BE49-F238E27FC236}">
                <a16:creationId xmlns:a16="http://schemas.microsoft.com/office/drawing/2014/main" id="{7ADEAA0B-A118-4A42-915D-B30C1296DC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906" y="962914"/>
            <a:ext cx="1044094" cy="1044094"/>
          </a:xfrm>
          <a:prstGeom prst="rect">
            <a:avLst/>
          </a:prstGeom>
        </p:spPr>
      </p:pic>
      <p:sp>
        <p:nvSpPr>
          <p:cNvPr id="11" name="Rectangle 10">
            <a:extLst>
              <a:ext uri="{FF2B5EF4-FFF2-40B4-BE49-F238E27FC236}">
                <a16:creationId xmlns:a16="http://schemas.microsoft.com/office/drawing/2014/main" id="{228033C2-E387-564B-9E8C-2B879028246B}"/>
              </a:ext>
            </a:extLst>
          </p:cNvPr>
          <p:cNvSpPr/>
          <p:nvPr/>
        </p:nvSpPr>
        <p:spPr>
          <a:xfrm>
            <a:off x="793396" y="2179273"/>
            <a:ext cx="9168795" cy="830997"/>
          </a:xfrm>
          <a:prstGeom prst="rect">
            <a:avLst/>
          </a:prstGeom>
        </p:spPr>
        <p:txBody>
          <a:bodyPr wrap="square">
            <a:spAutoFit/>
          </a:bodyPr>
          <a:lstStyle/>
          <a:p>
            <a:pPr algn="ctr"/>
            <a:r>
              <a:rPr lang="fr-FR" sz="1600">
                <a:solidFill>
                  <a:srgbClr val="6C6C6C"/>
                </a:solidFill>
                <a:latin typeface="Lato" panose="020F0502020204030203" pitchFamily="34" charset="77"/>
              </a:rPr>
              <a:t>Nous proposons un </a:t>
            </a:r>
            <a:r>
              <a:rPr lang="fr-FR" sz="1600" b="1">
                <a:solidFill>
                  <a:srgbClr val="6C6C6C"/>
                </a:solidFill>
                <a:latin typeface="Lato" panose="020F0502020204030203" pitchFamily="34" charset="77"/>
              </a:rPr>
              <a:t>conseil et un accompagnement en transformation numérique</a:t>
            </a:r>
            <a:r>
              <a:rPr lang="fr-FR" sz="1600">
                <a:solidFill>
                  <a:srgbClr val="6C6C6C"/>
                </a:solidFill>
                <a:latin typeface="Lato" panose="020F0502020204030203" pitchFamily="34" charset="77"/>
              </a:rPr>
              <a:t> aux entreprises et organisations souhaitant optimiser leur performance en déployant de nouveaux modèles organisationnels. </a:t>
            </a:r>
            <a:endParaRPr lang="fr-FR" sz="1600">
              <a:solidFill>
                <a:srgbClr val="6C6C6C"/>
              </a:solidFill>
              <a:effectLst/>
              <a:latin typeface="Lato" panose="020F0502020204030203" pitchFamily="34" charset="77"/>
            </a:endParaRPr>
          </a:p>
        </p:txBody>
      </p:sp>
      <p:pic>
        <p:nvPicPr>
          <p:cNvPr id="13" name="Image 12">
            <a:extLst>
              <a:ext uri="{FF2B5EF4-FFF2-40B4-BE49-F238E27FC236}">
                <a16:creationId xmlns:a16="http://schemas.microsoft.com/office/drawing/2014/main" id="{0ECA78BD-66F1-4442-A2C0-5B666E66DB07}"/>
              </a:ext>
            </a:extLst>
          </p:cNvPr>
          <p:cNvPicPr>
            <a:picLocks noChangeAspect="1"/>
          </p:cNvPicPr>
          <p:nvPr/>
        </p:nvPicPr>
        <p:blipFill>
          <a:blip r:embed="rId4"/>
          <a:stretch>
            <a:fillRect/>
          </a:stretch>
        </p:blipFill>
        <p:spPr>
          <a:xfrm>
            <a:off x="420536" y="3055889"/>
            <a:ext cx="9914513" cy="1671794"/>
          </a:xfrm>
          <a:prstGeom prst="rect">
            <a:avLst/>
          </a:prstGeom>
        </p:spPr>
      </p:pic>
      <p:sp>
        <p:nvSpPr>
          <p:cNvPr id="15" name="Rectangle 14">
            <a:extLst>
              <a:ext uri="{FF2B5EF4-FFF2-40B4-BE49-F238E27FC236}">
                <a16:creationId xmlns:a16="http://schemas.microsoft.com/office/drawing/2014/main" id="{F11D3935-7E0E-3347-85D0-EB8977C0A392}"/>
              </a:ext>
            </a:extLst>
          </p:cNvPr>
          <p:cNvSpPr/>
          <p:nvPr/>
        </p:nvSpPr>
        <p:spPr>
          <a:xfrm>
            <a:off x="595745" y="4904073"/>
            <a:ext cx="9366446" cy="1169551"/>
          </a:xfrm>
          <a:prstGeom prst="rect">
            <a:avLst/>
          </a:prstGeom>
        </p:spPr>
        <p:txBody>
          <a:bodyPr wrap="square">
            <a:spAutoFit/>
          </a:bodyPr>
          <a:lstStyle/>
          <a:p>
            <a:pPr algn="ctr"/>
            <a:r>
              <a:rPr lang="fr-FR" sz="1400" b="1">
                <a:solidFill>
                  <a:srgbClr val="222324"/>
                </a:solidFill>
                <a:latin typeface="Lato" panose="020F0502020204030203" pitchFamily="34" charset="77"/>
              </a:rPr>
              <a:t>Depuis 2013 : + 60 transformations numériques accompagnées avec succès</a:t>
            </a:r>
            <a:endParaRPr lang="fr-FR" sz="1400">
              <a:solidFill>
                <a:srgbClr val="222324"/>
              </a:solidFill>
              <a:latin typeface="Lato" panose="020F0502020204030203" pitchFamily="34" charset="77"/>
            </a:endParaRPr>
          </a:p>
          <a:p>
            <a:pPr algn="ctr"/>
            <a:endParaRPr lang="fr-FR" sz="1400">
              <a:solidFill>
                <a:srgbClr val="222324"/>
              </a:solidFill>
              <a:latin typeface="Lato" panose="020F0502020204030203" pitchFamily="34" charset="77"/>
            </a:endParaRPr>
          </a:p>
          <a:p>
            <a:pPr algn="ctr"/>
            <a:r>
              <a:rPr lang="fr-FR" sz="1400">
                <a:solidFill>
                  <a:srgbClr val="222324"/>
                </a:solidFill>
                <a:latin typeface="Lato" panose="020F0502020204030203" pitchFamily="34" charset="77"/>
              </a:rPr>
              <a:t>Equipe pluridisciplinaire qui maîtrise la réorganisation des entreprises autour du numérique :</a:t>
            </a:r>
            <a:r>
              <a:rPr lang="fr-FR" sz="1400" b="1">
                <a:solidFill>
                  <a:srgbClr val="222324"/>
                </a:solidFill>
                <a:latin typeface="Lato" panose="020F0502020204030203" pitchFamily="34" charset="77"/>
              </a:rPr>
              <a:t> parcours client, processus métiers, organisation, stratégie business, pilotage par la donnée, formation et montée en compétences…</a:t>
            </a:r>
          </a:p>
          <a:p>
            <a:pPr algn="ctr"/>
            <a:endParaRPr lang="fr-FR" sz="1400" b="1">
              <a:solidFill>
                <a:srgbClr val="222324"/>
              </a:solidFill>
              <a:latin typeface="Lato" panose="020F0502020204030203" pitchFamily="34" charset="77"/>
            </a:endParaRPr>
          </a:p>
        </p:txBody>
      </p:sp>
      <p:sp>
        <p:nvSpPr>
          <p:cNvPr id="26" name="Rectangle 25">
            <a:extLst>
              <a:ext uri="{FF2B5EF4-FFF2-40B4-BE49-F238E27FC236}">
                <a16:creationId xmlns:a16="http://schemas.microsoft.com/office/drawing/2014/main" id="{DEA2E6EB-736B-C74C-940F-ACD4410D7F99}"/>
              </a:ext>
            </a:extLst>
          </p:cNvPr>
          <p:cNvSpPr/>
          <p:nvPr/>
        </p:nvSpPr>
        <p:spPr>
          <a:xfrm>
            <a:off x="5112852" y="5940297"/>
            <a:ext cx="4713039" cy="887809"/>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pic>
        <p:nvPicPr>
          <p:cNvPr id="17" name="Image 16">
            <a:extLst>
              <a:ext uri="{FF2B5EF4-FFF2-40B4-BE49-F238E27FC236}">
                <a16:creationId xmlns:a16="http://schemas.microsoft.com/office/drawing/2014/main" id="{232C128F-E7D4-2E45-8BA4-E95A0A1C80C9}"/>
              </a:ext>
            </a:extLst>
          </p:cNvPr>
          <p:cNvPicPr>
            <a:picLocks noChangeAspect="1"/>
          </p:cNvPicPr>
          <p:nvPr/>
        </p:nvPicPr>
        <p:blipFill>
          <a:blip r:embed="rId5"/>
          <a:stretch>
            <a:fillRect/>
          </a:stretch>
        </p:blipFill>
        <p:spPr>
          <a:xfrm>
            <a:off x="5251809" y="5972559"/>
            <a:ext cx="1768464" cy="837441"/>
          </a:xfrm>
          <a:prstGeom prst="rect">
            <a:avLst/>
          </a:prstGeom>
        </p:spPr>
      </p:pic>
      <p:sp>
        <p:nvSpPr>
          <p:cNvPr id="18" name="Rectangle 17">
            <a:extLst>
              <a:ext uri="{FF2B5EF4-FFF2-40B4-BE49-F238E27FC236}">
                <a16:creationId xmlns:a16="http://schemas.microsoft.com/office/drawing/2014/main" id="{B0F7E72B-F24D-AD4F-BDAF-BE5A597F05F7}"/>
              </a:ext>
            </a:extLst>
          </p:cNvPr>
          <p:cNvSpPr/>
          <p:nvPr/>
        </p:nvSpPr>
        <p:spPr>
          <a:xfrm>
            <a:off x="6797285" y="6133629"/>
            <a:ext cx="2811647" cy="461665"/>
          </a:xfrm>
          <a:prstGeom prst="rect">
            <a:avLst/>
          </a:prstGeom>
        </p:spPr>
        <p:txBody>
          <a:bodyPr wrap="square">
            <a:spAutoFit/>
          </a:bodyPr>
          <a:lstStyle/>
          <a:p>
            <a:pPr algn="ctr"/>
            <a:r>
              <a:rPr lang="fr-FR" sz="1200" b="1">
                <a:solidFill>
                  <a:srgbClr val="000000"/>
                </a:solidFill>
                <a:latin typeface="Lato" panose="020F0502020204030203" pitchFamily="34" charset="77"/>
              </a:rPr>
              <a:t>Lauréat marché évaluation maturité numérique  des PME 2020/2022</a:t>
            </a:r>
            <a:endParaRPr lang="fr-FR" sz="1200">
              <a:solidFill>
                <a:srgbClr val="000000"/>
              </a:solidFill>
              <a:effectLst/>
              <a:latin typeface="Lato" panose="020F0502020204030203" pitchFamily="34" charset="77"/>
            </a:endParaRPr>
          </a:p>
        </p:txBody>
      </p:sp>
      <p:sp>
        <p:nvSpPr>
          <p:cNvPr id="25" name="Rectangle 24">
            <a:extLst>
              <a:ext uri="{FF2B5EF4-FFF2-40B4-BE49-F238E27FC236}">
                <a16:creationId xmlns:a16="http://schemas.microsoft.com/office/drawing/2014/main" id="{42720D52-F57C-FF45-8BCA-CB3B4FC1DD6F}"/>
              </a:ext>
            </a:extLst>
          </p:cNvPr>
          <p:cNvSpPr/>
          <p:nvPr/>
        </p:nvSpPr>
        <p:spPr>
          <a:xfrm>
            <a:off x="595745" y="5975287"/>
            <a:ext cx="3445190" cy="85282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800">
              <a:solidFill>
                <a:schemeClr val="tx1"/>
              </a:solidFill>
            </a:endParaRPr>
          </a:p>
        </p:txBody>
      </p:sp>
      <p:sp>
        <p:nvSpPr>
          <p:cNvPr id="19" name="Rectangle 18">
            <a:extLst>
              <a:ext uri="{FF2B5EF4-FFF2-40B4-BE49-F238E27FC236}">
                <a16:creationId xmlns:a16="http://schemas.microsoft.com/office/drawing/2014/main" id="{81F29A3E-A387-9541-9D7D-A0335F815C99}"/>
              </a:ext>
            </a:extLst>
          </p:cNvPr>
          <p:cNvSpPr/>
          <p:nvPr/>
        </p:nvSpPr>
        <p:spPr>
          <a:xfrm>
            <a:off x="1466953" y="6189187"/>
            <a:ext cx="2278650" cy="461665"/>
          </a:xfrm>
          <a:prstGeom prst="rect">
            <a:avLst/>
          </a:prstGeom>
        </p:spPr>
        <p:txBody>
          <a:bodyPr wrap="square">
            <a:spAutoFit/>
          </a:bodyPr>
          <a:lstStyle/>
          <a:p>
            <a:r>
              <a:rPr lang="fr-FR" sz="1200" b="1">
                <a:solidFill>
                  <a:srgbClr val="000000"/>
                </a:solidFill>
                <a:latin typeface="Lato" panose="020F0502020204030203" pitchFamily="34" charset="77"/>
              </a:rPr>
              <a:t>Label Entreprise Numérique Responsable</a:t>
            </a:r>
          </a:p>
        </p:txBody>
      </p:sp>
      <p:pic>
        <p:nvPicPr>
          <p:cNvPr id="22" name="Image 21" descr="Une image contenant extérieur, signe, assis, garé&#10;&#10;Description générée automatiquement">
            <a:extLst>
              <a:ext uri="{FF2B5EF4-FFF2-40B4-BE49-F238E27FC236}">
                <a16:creationId xmlns:a16="http://schemas.microsoft.com/office/drawing/2014/main" id="{63E5365A-24DD-104F-AC25-AC51B30FA8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692" y="6041035"/>
            <a:ext cx="752083" cy="752083"/>
          </a:xfrm>
          <a:prstGeom prst="rect">
            <a:avLst/>
          </a:prstGeom>
        </p:spPr>
      </p:pic>
    </p:spTree>
    <p:extLst>
      <p:ext uri="{BB962C8B-B14F-4D97-AF65-F5344CB8AC3E}">
        <p14:creationId xmlns:p14="http://schemas.microsoft.com/office/powerpoint/2010/main" val="25145027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Google Shape;527;p20">
            <a:extLst>
              <a:ext uri="{FF2B5EF4-FFF2-40B4-BE49-F238E27FC236}">
                <a16:creationId xmlns:a16="http://schemas.microsoft.com/office/drawing/2014/main" id="{EED909F0-FC54-4C3A-97E9-B58C48A8CFFB}"/>
              </a:ext>
            </a:extLst>
          </p:cNvPr>
          <p:cNvSpPr txBox="1">
            <a:spLocks/>
          </p:cNvSpPr>
          <p:nvPr/>
        </p:nvSpPr>
        <p:spPr>
          <a:xfrm>
            <a:off x="2601687" y="149260"/>
            <a:ext cx="4988935" cy="497814"/>
          </a:xfrm>
          <a:prstGeom prst="rect">
            <a:avLst/>
          </a:prstGeom>
          <a:noFill/>
          <a:ln>
            <a:noFill/>
          </a:ln>
        </p:spPr>
        <p:txBody>
          <a:bodyPr spcFirstLastPara="1" wrap="square" lIns="102848" tIns="51410" rIns="102848" bIns="51410" anchor="t" anchorCtr="0">
            <a:noAutofit/>
          </a:bodyPr>
          <a:lstStyle>
            <a:lvl1pPr marL="0" indent="0" algn="l" defTabSz="1042207" rtl="0" eaLnBrk="1" latinLnBrk="0" hangingPunct="1">
              <a:spcBef>
                <a:spcPct val="20000"/>
              </a:spcBef>
              <a:buFontTx/>
              <a:buNone/>
              <a:defRPr sz="1400" b="1" kern="1200">
                <a:solidFill>
                  <a:schemeClr val="accent1"/>
                </a:solidFill>
                <a:latin typeface="Calibri" panose="020F0502020204030204" pitchFamily="34" charset="0"/>
                <a:ea typeface="+mn-ea"/>
                <a:cs typeface="+mn-cs"/>
              </a:defRPr>
            </a:lvl1pPr>
            <a:lvl2pPr marL="183351" indent="-183351" algn="l" defTabSz="1042207" rtl="0" eaLnBrk="1" latinLnBrk="0" hangingPunct="1">
              <a:spcBef>
                <a:spcPct val="20000"/>
              </a:spcBef>
              <a:buFont typeface="Wingdings" pitchFamily="2" charset="2"/>
              <a:buChar char="§"/>
              <a:defRPr sz="1400" kern="1200">
                <a:solidFill>
                  <a:schemeClr val="accent1"/>
                </a:solidFill>
                <a:latin typeface="Calibri" panose="020F0502020204030204" pitchFamily="34" charset="0"/>
                <a:ea typeface="+mn-ea"/>
                <a:cs typeface="+mn-cs"/>
              </a:defRPr>
            </a:lvl2pPr>
            <a:lvl3pPr marL="265378" indent="-265378" algn="l" defTabSz="1042207" rtl="0" eaLnBrk="1" latinLnBrk="0" hangingPunct="1">
              <a:spcBef>
                <a:spcPct val="20000"/>
              </a:spcBef>
              <a:buFont typeface="Wingdings" pitchFamily="2" charset="2"/>
              <a:buChar char="ü"/>
              <a:defRPr sz="1400" kern="1200">
                <a:solidFill>
                  <a:schemeClr val="accent1"/>
                </a:solidFill>
                <a:latin typeface="Calibri" panose="020F0502020204030204" pitchFamily="34" charset="0"/>
                <a:ea typeface="+mn-ea"/>
                <a:cs typeface="+mn-cs"/>
              </a:defRPr>
            </a:lvl3pPr>
            <a:lvl4pPr marL="1823863" indent="-260550" algn="l" defTabSz="1042207" rtl="0" eaLnBrk="1" latinLnBrk="0" hangingPunct="1">
              <a:spcBef>
                <a:spcPct val="20000"/>
              </a:spcBef>
              <a:buFont typeface="Arial" pitchFamily="34" charset="0"/>
              <a:buChar char="–"/>
              <a:defRPr sz="1400" kern="1200">
                <a:solidFill>
                  <a:schemeClr val="tx1"/>
                </a:solidFill>
                <a:latin typeface="Arial Narrow" pitchFamily="34" charset="0"/>
                <a:ea typeface="+mn-ea"/>
                <a:cs typeface="+mn-cs"/>
              </a:defRPr>
            </a:lvl4pPr>
            <a:lvl5pPr marL="2344965" indent="-260550" algn="l" defTabSz="1042207" rtl="0" eaLnBrk="1" latinLnBrk="0" hangingPunct="1">
              <a:spcBef>
                <a:spcPct val="20000"/>
              </a:spcBef>
              <a:buFont typeface="Arial" pitchFamily="34" charset="0"/>
              <a:buChar char="»"/>
              <a:defRPr sz="1400" kern="1200">
                <a:solidFill>
                  <a:schemeClr val="tx1"/>
                </a:solidFill>
                <a:latin typeface="Arial Narrow" pitchFamily="34" charset="0"/>
                <a:ea typeface="+mn-ea"/>
                <a:cs typeface="+mn-cs"/>
              </a:defRPr>
            </a:lvl5pPr>
            <a:lvl6pPr marL="2866070" indent="-260550" algn="l" defTabSz="104220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7173" indent="-260550" algn="l" defTabSz="104220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8275" indent="-260550" algn="l" defTabSz="104220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9380" indent="-260550" algn="l" defTabSz="1042207"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1" indent="0" defTabSz="1007179" fontAlgn="base">
              <a:spcAft>
                <a:spcPct val="0"/>
              </a:spcAft>
              <a:buClr>
                <a:srgbClr val="002960"/>
              </a:buClr>
              <a:buNone/>
            </a:pPr>
            <a:r>
              <a:rPr lang="fr-FR" sz="1600" b="1">
                <a:solidFill>
                  <a:schemeClr val="tx1"/>
                </a:solidFill>
                <a:latin typeface="+mj-lt"/>
                <a:ea typeface="ＭＳ Ｐゴシック"/>
                <a:cs typeface="Arial" panose="020B0604020202020204" pitchFamily="34" charset="0"/>
              </a:rPr>
              <a:t>GFI CONSULTING, CABINET DE CONSEIL SPÉCIALISÉ EN TECHNOLOGIES ET TRANSFORMATION DIGITALE</a:t>
            </a:r>
          </a:p>
        </p:txBody>
      </p:sp>
      <p:sp>
        <p:nvSpPr>
          <p:cNvPr id="2" name="Rectangle 1">
            <a:extLst>
              <a:ext uri="{FF2B5EF4-FFF2-40B4-BE49-F238E27FC236}">
                <a16:creationId xmlns:a16="http://schemas.microsoft.com/office/drawing/2014/main" id="{3B08B3BC-32B3-48A1-90CF-50A547B93F87}"/>
              </a:ext>
            </a:extLst>
          </p:cNvPr>
          <p:cNvSpPr/>
          <p:nvPr/>
        </p:nvSpPr>
        <p:spPr>
          <a:xfrm>
            <a:off x="227392" y="900311"/>
            <a:ext cx="10015058" cy="2040559"/>
          </a:xfrm>
          <a:prstGeom prst="rect">
            <a:avLst/>
          </a:prstGeom>
        </p:spPr>
        <p:txBody>
          <a:bodyPr wrap="square">
            <a:spAutoFit/>
          </a:bodyPr>
          <a:lstStyle/>
          <a:p>
            <a:pPr>
              <a:lnSpc>
                <a:spcPct val="115000"/>
              </a:lnSpc>
              <a:spcBef>
                <a:spcPts val="600"/>
              </a:spcBef>
            </a:pPr>
            <a:r>
              <a:rPr lang="fr-FR" sz="1600">
                <a:solidFill>
                  <a:srgbClr val="58585A"/>
                </a:solidFill>
                <a:latin typeface="Arial" panose="020B0604020202020204" pitchFamily="34" charset="0"/>
                <a:ea typeface="Times New Roman" panose="02020603050405020304" pitchFamily="18" charset="0"/>
                <a:cs typeface="Times New Roman" panose="02020603050405020304" pitchFamily="18" charset="0"/>
              </a:rPr>
              <a:t>Entité à part entière du Groupe Gfi, Gfi Consulting est une structure de conseil en management dont la vocation est, depuis sa création en 2005, d’accompagner les entreprises dans leur transformation et dans l’amélioration durable de leur performance et de leur compétitivité.</a:t>
            </a:r>
          </a:p>
          <a:p>
            <a:pPr>
              <a:lnSpc>
                <a:spcPct val="115000"/>
              </a:lnSpc>
              <a:spcBef>
                <a:spcPts val="600"/>
              </a:spcBef>
            </a:pPr>
            <a:r>
              <a:rPr lang="fr-FR" sz="1600">
                <a:solidFill>
                  <a:srgbClr val="58585A"/>
                </a:solidFill>
                <a:latin typeface="Arial" panose="020B0604020202020204" pitchFamily="34" charset="0"/>
                <a:ea typeface="Times New Roman" panose="02020603050405020304" pitchFamily="18" charset="0"/>
                <a:cs typeface="Times New Roman" panose="02020603050405020304" pitchFamily="18" charset="0"/>
              </a:rPr>
              <a:t> </a:t>
            </a:r>
          </a:p>
          <a:p>
            <a:r>
              <a:rPr lang="fr-FR" sz="1600">
                <a:solidFill>
                  <a:srgbClr val="58585A"/>
                </a:solidFill>
                <a:latin typeface="Arial" panose="020B0604020202020204" pitchFamily="34" charset="0"/>
                <a:ea typeface="Times New Roman" panose="02020603050405020304" pitchFamily="18" charset="0"/>
                <a:cs typeface="Times New Roman" panose="02020603050405020304" pitchFamily="18" charset="0"/>
              </a:rPr>
              <a:t>Business Line du Groupe Gfi Informatique, Gfi Consulting regroupe 180 consultants en management et bénéficie de l’appui d’un acteur de référence des services technologiques à valeur ajoutée, ressource indispensable dans le cadre de la mise en œuvre de grands projets de transformation digitale.</a:t>
            </a:r>
            <a:endParaRPr lang="fr-FR" sz="1600"/>
          </a:p>
        </p:txBody>
      </p:sp>
      <p:pic>
        <p:nvPicPr>
          <p:cNvPr id="107" name="Image 106">
            <a:extLst>
              <a:ext uri="{FF2B5EF4-FFF2-40B4-BE49-F238E27FC236}">
                <a16:creationId xmlns:a16="http://schemas.microsoft.com/office/drawing/2014/main" id="{A2C4D643-6E9D-456D-84FD-D25B10DBA38A}"/>
              </a:ext>
            </a:extLst>
          </p:cNvPr>
          <p:cNvPicPr/>
          <p:nvPr/>
        </p:nvPicPr>
        <p:blipFill>
          <a:blip r:embed="rId3"/>
          <a:stretch>
            <a:fillRect/>
          </a:stretch>
        </p:blipFill>
        <p:spPr>
          <a:xfrm>
            <a:off x="2138577" y="3175404"/>
            <a:ext cx="6192688" cy="4048304"/>
          </a:xfrm>
          <a:prstGeom prst="rect">
            <a:avLst/>
          </a:prstGeom>
        </p:spPr>
      </p:pic>
      <p:sp>
        <p:nvSpPr>
          <p:cNvPr id="4" name="ZoneTexte 3">
            <a:extLst>
              <a:ext uri="{FF2B5EF4-FFF2-40B4-BE49-F238E27FC236}">
                <a16:creationId xmlns:a16="http://schemas.microsoft.com/office/drawing/2014/main" id="{8261462D-2E50-4059-9056-9D513198320A}"/>
              </a:ext>
            </a:extLst>
          </p:cNvPr>
          <p:cNvSpPr txBox="1"/>
          <p:nvPr/>
        </p:nvSpPr>
        <p:spPr>
          <a:xfrm>
            <a:off x="463339" y="3276575"/>
            <a:ext cx="1688732" cy="415498"/>
          </a:xfrm>
          <a:prstGeom prst="rect">
            <a:avLst/>
          </a:prstGeom>
          <a:noFill/>
        </p:spPr>
        <p:txBody>
          <a:bodyPr wrap="none" rtlCol="0">
            <a:spAutoFit/>
          </a:bodyPr>
          <a:lstStyle/>
          <a:p>
            <a:r>
              <a:rPr lang="fr-FR"/>
              <a:t>Le Groupe Gfi</a:t>
            </a:r>
          </a:p>
        </p:txBody>
      </p:sp>
      <p:pic>
        <p:nvPicPr>
          <p:cNvPr id="6" name="Image 5">
            <a:extLst>
              <a:ext uri="{FF2B5EF4-FFF2-40B4-BE49-F238E27FC236}">
                <a16:creationId xmlns:a16="http://schemas.microsoft.com/office/drawing/2014/main" id="{85C44C67-39D0-443D-A65B-CF464CBCDB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330" y="197490"/>
            <a:ext cx="1836043" cy="465186"/>
          </a:xfrm>
          <a:prstGeom prst="rect">
            <a:avLst/>
          </a:prstGeom>
        </p:spPr>
      </p:pic>
      <p:sp>
        <p:nvSpPr>
          <p:cNvPr id="5" name="Espace réservé du texte 4">
            <a:extLst>
              <a:ext uri="{FF2B5EF4-FFF2-40B4-BE49-F238E27FC236}">
                <a16:creationId xmlns:a16="http://schemas.microsoft.com/office/drawing/2014/main" id="{602CB09F-C4EF-4513-AA7B-DC4385940A25}"/>
              </a:ext>
            </a:extLst>
          </p:cNvPr>
          <p:cNvSpPr>
            <a:spLocks noGrp="1"/>
          </p:cNvSpPr>
          <p:nvPr>
            <p:ph type="body" sz="quarter" idx="13"/>
          </p:nvPr>
        </p:nvSpPr>
        <p:spPr/>
        <p:txBody>
          <a:bodyPr/>
          <a:lstStyle/>
          <a:p>
            <a:endParaRPr lang="fr-FR"/>
          </a:p>
        </p:txBody>
      </p:sp>
      <p:sp>
        <p:nvSpPr>
          <p:cNvPr id="8" name="Espace réservé du numéro de diapositive 2">
            <a:extLst>
              <a:ext uri="{FF2B5EF4-FFF2-40B4-BE49-F238E27FC236}">
                <a16:creationId xmlns:a16="http://schemas.microsoft.com/office/drawing/2014/main" id="{4F38BBB0-EA2B-4E51-A9E3-80BA1E07C9D4}"/>
              </a:ext>
            </a:extLst>
          </p:cNvPr>
          <p:cNvSpPr>
            <a:spLocks noGrp="1"/>
          </p:cNvSpPr>
          <p:nvPr>
            <p:ph type="sldNum" sz="quarter" idx="12"/>
          </p:nvPr>
        </p:nvSpPr>
        <p:spPr>
          <a:xfrm>
            <a:off x="10090433" y="7026896"/>
            <a:ext cx="595584" cy="402567"/>
          </a:xfrm>
        </p:spPr>
        <p:txBody>
          <a:bodyPr/>
          <a:lstStyle/>
          <a:p>
            <a:pPr algn="ctr"/>
            <a:r>
              <a:rPr lang="fr-FR"/>
              <a:t> |</a:t>
            </a:r>
            <a:fld id="{4969B8F2-8271-492B-A14C-9EA29D0133EC}" type="slidenum">
              <a:rPr lang="fr-FR" smtClean="0"/>
              <a:pPr algn="ctr"/>
              <a:t>67</a:t>
            </a:fld>
            <a:endParaRPr lang="fr-FR"/>
          </a:p>
        </p:txBody>
      </p:sp>
    </p:spTree>
    <p:extLst>
      <p:ext uri="{BB962C8B-B14F-4D97-AF65-F5344CB8AC3E}">
        <p14:creationId xmlns:p14="http://schemas.microsoft.com/office/powerpoint/2010/main" val="1688206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527;p20">
            <a:extLst>
              <a:ext uri="{FF2B5EF4-FFF2-40B4-BE49-F238E27FC236}">
                <a16:creationId xmlns:a16="http://schemas.microsoft.com/office/drawing/2014/main" id="{DBF0D13B-2156-49EA-A7C4-D83045650BA1}"/>
              </a:ext>
            </a:extLst>
          </p:cNvPr>
          <p:cNvSpPr txBox="1">
            <a:spLocks/>
          </p:cNvSpPr>
          <p:nvPr/>
        </p:nvSpPr>
        <p:spPr>
          <a:xfrm>
            <a:off x="5123619" y="1207804"/>
            <a:ext cx="8818170" cy="733534"/>
          </a:xfrm>
          <a:prstGeom prst="rect">
            <a:avLst/>
          </a:prstGeom>
          <a:noFill/>
          <a:ln>
            <a:noFill/>
          </a:ln>
        </p:spPr>
        <p:txBody>
          <a:bodyPr spcFirstLastPara="1" wrap="square" lIns="102848" tIns="51410" rIns="102848" bIns="51410" anchor="t" anchorCtr="0">
            <a:noAutofit/>
          </a:bodyPr>
          <a:lstStyle>
            <a:lvl1pPr marL="0" indent="0" algn="l" defTabSz="1042207" rtl="0" eaLnBrk="1" latinLnBrk="0" hangingPunct="1">
              <a:spcBef>
                <a:spcPct val="20000"/>
              </a:spcBef>
              <a:buFontTx/>
              <a:buNone/>
              <a:defRPr sz="1400" b="1" kern="1200">
                <a:solidFill>
                  <a:schemeClr val="accent1"/>
                </a:solidFill>
                <a:latin typeface="Calibri" panose="020F0502020204030204" pitchFamily="34" charset="0"/>
                <a:ea typeface="+mn-ea"/>
                <a:cs typeface="+mn-cs"/>
              </a:defRPr>
            </a:lvl1pPr>
            <a:lvl2pPr marL="183351" indent="-183351" algn="l" defTabSz="1042207" rtl="0" eaLnBrk="1" latinLnBrk="0" hangingPunct="1">
              <a:spcBef>
                <a:spcPct val="20000"/>
              </a:spcBef>
              <a:buFont typeface="Wingdings" pitchFamily="2" charset="2"/>
              <a:buChar char="§"/>
              <a:defRPr sz="1400" kern="1200">
                <a:solidFill>
                  <a:schemeClr val="accent1"/>
                </a:solidFill>
                <a:latin typeface="Calibri" panose="020F0502020204030204" pitchFamily="34" charset="0"/>
                <a:ea typeface="+mn-ea"/>
                <a:cs typeface="+mn-cs"/>
              </a:defRPr>
            </a:lvl2pPr>
            <a:lvl3pPr marL="265378" indent="-265378" algn="l" defTabSz="1042207" rtl="0" eaLnBrk="1" latinLnBrk="0" hangingPunct="1">
              <a:spcBef>
                <a:spcPct val="20000"/>
              </a:spcBef>
              <a:buFont typeface="Wingdings" pitchFamily="2" charset="2"/>
              <a:buChar char="ü"/>
              <a:defRPr sz="1400" kern="1200">
                <a:solidFill>
                  <a:schemeClr val="accent1"/>
                </a:solidFill>
                <a:latin typeface="Calibri" panose="020F0502020204030204" pitchFamily="34" charset="0"/>
                <a:ea typeface="+mn-ea"/>
                <a:cs typeface="+mn-cs"/>
              </a:defRPr>
            </a:lvl3pPr>
            <a:lvl4pPr marL="1823863" indent="-260550" algn="l" defTabSz="1042207" rtl="0" eaLnBrk="1" latinLnBrk="0" hangingPunct="1">
              <a:spcBef>
                <a:spcPct val="20000"/>
              </a:spcBef>
              <a:buFont typeface="Arial" pitchFamily="34" charset="0"/>
              <a:buChar char="–"/>
              <a:defRPr sz="1400" kern="1200">
                <a:solidFill>
                  <a:schemeClr val="tx1"/>
                </a:solidFill>
                <a:latin typeface="Arial Narrow" pitchFamily="34" charset="0"/>
                <a:ea typeface="+mn-ea"/>
                <a:cs typeface="+mn-cs"/>
              </a:defRPr>
            </a:lvl4pPr>
            <a:lvl5pPr marL="2344965" indent="-260550" algn="l" defTabSz="1042207" rtl="0" eaLnBrk="1" latinLnBrk="0" hangingPunct="1">
              <a:spcBef>
                <a:spcPct val="20000"/>
              </a:spcBef>
              <a:buFont typeface="Arial" pitchFamily="34" charset="0"/>
              <a:buChar char="»"/>
              <a:defRPr sz="1400" kern="1200">
                <a:solidFill>
                  <a:schemeClr val="tx1"/>
                </a:solidFill>
                <a:latin typeface="Arial Narrow" pitchFamily="34" charset="0"/>
                <a:ea typeface="+mn-ea"/>
                <a:cs typeface="+mn-cs"/>
              </a:defRPr>
            </a:lvl5pPr>
            <a:lvl6pPr marL="2866070" indent="-260550" algn="l" defTabSz="104220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7173" indent="-260550" algn="l" defTabSz="104220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8275" indent="-260550" algn="l" defTabSz="104220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9380" indent="-260550" algn="l" defTabSz="1042207"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defTabSz="1007179" fontAlgn="base">
              <a:spcAft>
                <a:spcPct val="0"/>
              </a:spcAft>
              <a:buClr>
                <a:srgbClr val="002960"/>
              </a:buClr>
            </a:pPr>
            <a:endParaRPr lang="fr-FR"/>
          </a:p>
        </p:txBody>
      </p:sp>
      <p:pic>
        <p:nvPicPr>
          <p:cNvPr id="4" name="Image 3"/>
          <p:cNvPicPr>
            <a:picLocks noChangeAspect="1"/>
          </p:cNvPicPr>
          <p:nvPr/>
        </p:nvPicPr>
        <p:blipFill>
          <a:blip r:embed="rId3"/>
          <a:stretch>
            <a:fillRect/>
          </a:stretch>
        </p:blipFill>
        <p:spPr>
          <a:xfrm>
            <a:off x="89322" y="238186"/>
            <a:ext cx="1627773" cy="548688"/>
          </a:xfrm>
          <a:prstGeom prst="rect">
            <a:avLst/>
          </a:prstGeom>
        </p:spPr>
      </p:pic>
      <p:sp>
        <p:nvSpPr>
          <p:cNvPr id="6" name="Titre 5">
            <a:extLst>
              <a:ext uri="{FF2B5EF4-FFF2-40B4-BE49-F238E27FC236}">
                <a16:creationId xmlns:a16="http://schemas.microsoft.com/office/drawing/2014/main" id="{6A0D0D92-B467-428D-B390-F86C909C7804}"/>
              </a:ext>
            </a:extLst>
          </p:cNvPr>
          <p:cNvSpPr>
            <a:spLocks noGrp="1"/>
          </p:cNvSpPr>
          <p:nvPr>
            <p:ph type="title"/>
          </p:nvPr>
        </p:nvSpPr>
        <p:spPr>
          <a:xfrm>
            <a:off x="2622014" y="359044"/>
            <a:ext cx="7634690" cy="460201"/>
          </a:xfrm>
        </p:spPr>
        <p:txBody>
          <a:bodyPr>
            <a:normAutofit fontScale="90000"/>
          </a:bodyPr>
          <a:lstStyle/>
          <a:p>
            <a:r>
              <a:rPr lang="fr-FR"/>
              <a:t>Des compétences qui s’appuient sur des plateformes technologiques, vitrines de l’industrie du futur couvrant l’ensemble du cycle de vie du produit</a:t>
            </a:r>
          </a:p>
        </p:txBody>
      </p:sp>
      <p:sp>
        <p:nvSpPr>
          <p:cNvPr id="7" name="Espace réservé du numéro de diapositive 5">
            <a:extLst>
              <a:ext uri="{FF2B5EF4-FFF2-40B4-BE49-F238E27FC236}">
                <a16:creationId xmlns:a16="http://schemas.microsoft.com/office/drawing/2014/main" id="{82FD37D9-9543-4CB2-919A-932CCC36AB41}"/>
              </a:ext>
            </a:extLst>
          </p:cNvPr>
          <p:cNvSpPr>
            <a:spLocks noGrp="1"/>
          </p:cNvSpPr>
          <p:nvPr/>
        </p:nvSpPr>
        <p:spPr bwMode="auto">
          <a:xfrm>
            <a:off x="9400950" y="6790445"/>
            <a:ext cx="407508" cy="3371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fld id="{49CC79BC-62FD-6548-8ACF-D50040150B29}" type="slidenum">
              <a:rPr lang="fr-FR" sz="1108" b="1">
                <a:solidFill>
                  <a:srgbClr val="FFFFFF"/>
                </a:solidFill>
                <a:latin typeface="+mj-lt"/>
                <a:cs typeface="Arial" charset="0"/>
              </a:rPr>
              <a:pPr eaLnBrk="1" hangingPunct="1"/>
              <a:t>68</a:t>
            </a:fld>
            <a:endParaRPr lang="fr-FR" sz="1108" b="1">
              <a:solidFill>
                <a:srgbClr val="FFFFFF"/>
              </a:solidFill>
              <a:latin typeface="+mj-lt"/>
              <a:cs typeface="Arial" charset="0"/>
            </a:endParaRPr>
          </a:p>
        </p:txBody>
      </p:sp>
      <p:sp>
        <p:nvSpPr>
          <p:cNvPr id="8" name="Rectangle 7">
            <a:extLst>
              <a:ext uri="{FF2B5EF4-FFF2-40B4-BE49-F238E27FC236}">
                <a16:creationId xmlns:a16="http://schemas.microsoft.com/office/drawing/2014/main" id="{9A934B94-95E1-4E0F-A4E7-90938CCDB42D}"/>
              </a:ext>
            </a:extLst>
          </p:cNvPr>
          <p:cNvSpPr/>
          <p:nvPr/>
        </p:nvSpPr>
        <p:spPr bwMode="auto">
          <a:xfrm>
            <a:off x="6830196" y="1854137"/>
            <a:ext cx="3110018" cy="3032853"/>
          </a:xfrm>
          <a:prstGeom prst="rect">
            <a:avLst/>
          </a:prstGeom>
          <a:noFill/>
          <a:ln>
            <a:solidFill>
              <a:srgbClr val="8E2562"/>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lnSpc>
                <a:spcPct val="90000"/>
              </a:lnSpc>
              <a:spcBef>
                <a:spcPts val="0"/>
              </a:spcBef>
              <a:spcAft>
                <a:spcPts val="0"/>
              </a:spcAft>
              <a:defRPr/>
            </a:pPr>
            <a:endParaRPr lang="fr-FR" sz="1200" b="1">
              <a:solidFill>
                <a:schemeClr val="bg1"/>
              </a:solidFill>
              <a:latin typeface="+mj-lt"/>
              <a:cs typeface="Arial"/>
            </a:endParaRPr>
          </a:p>
        </p:txBody>
      </p:sp>
      <p:sp>
        <p:nvSpPr>
          <p:cNvPr id="9" name="Rectangle 8">
            <a:extLst>
              <a:ext uri="{FF2B5EF4-FFF2-40B4-BE49-F238E27FC236}">
                <a16:creationId xmlns:a16="http://schemas.microsoft.com/office/drawing/2014/main" id="{E4AAE1B1-1C84-4F25-A947-6C28508C5E33}"/>
              </a:ext>
            </a:extLst>
          </p:cNvPr>
          <p:cNvSpPr/>
          <p:nvPr/>
        </p:nvSpPr>
        <p:spPr bwMode="auto">
          <a:xfrm>
            <a:off x="7118228" y="1752994"/>
            <a:ext cx="2620431" cy="34887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lnSpc>
                <a:spcPct val="90000"/>
              </a:lnSpc>
              <a:spcBef>
                <a:spcPts val="0"/>
              </a:spcBef>
              <a:spcAft>
                <a:spcPts val="0"/>
              </a:spcAft>
              <a:defRPr/>
            </a:pPr>
            <a:endParaRPr lang="fr-FR" sz="1200" b="1">
              <a:solidFill>
                <a:srgbClr val="8E2562"/>
              </a:solidFill>
              <a:latin typeface="+mj-lt"/>
              <a:cs typeface="Arial"/>
            </a:endParaRPr>
          </a:p>
        </p:txBody>
      </p:sp>
      <p:sp>
        <p:nvSpPr>
          <p:cNvPr id="11" name="Rectangle 10">
            <a:extLst>
              <a:ext uri="{FF2B5EF4-FFF2-40B4-BE49-F238E27FC236}">
                <a16:creationId xmlns:a16="http://schemas.microsoft.com/office/drawing/2014/main" id="{9973309B-F889-442A-B5C1-9894DC31EEF8}"/>
              </a:ext>
            </a:extLst>
          </p:cNvPr>
          <p:cNvSpPr/>
          <p:nvPr/>
        </p:nvSpPr>
        <p:spPr bwMode="auto">
          <a:xfrm>
            <a:off x="6830196" y="1660645"/>
            <a:ext cx="3110018" cy="3884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lnSpc>
                <a:spcPct val="90000"/>
              </a:lnSpc>
              <a:spcBef>
                <a:spcPts val="0"/>
              </a:spcBef>
              <a:spcAft>
                <a:spcPts val="0"/>
              </a:spcAft>
              <a:defRPr/>
            </a:pPr>
            <a:r>
              <a:rPr lang="fr-FR" sz="1200" b="1">
                <a:solidFill>
                  <a:srgbClr val="F29400"/>
                </a:solidFill>
                <a:latin typeface="+mj-lt"/>
                <a:cs typeface="Arial"/>
              </a:rPr>
              <a:t>CONCEPTION</a:t>
            </a:r>
          </a:p>
        </p:txBody>
      </p:sp>
      <p:pic>
        <p:nvPicPr>
          <p:cNvPr id="12" name="Image 11">
            <a:extLst>
              <a:ext uri="{FF2B5EF4-FFF2-40B4-BE49-F238E27FC236}">
                <a16:creationId xmlns:a16="http://schemas.microsoft.com/office/drawing/2014/main" id="{1975D299-BB10-4D04-AB19-7A5671D11849}"/>
              </a:ext>
            </a:extLst>
          </p:cNvPr>
          <p:cNvPicPr>
            <a:picLocks noChangeAspect="1"/>
          </p:cNvPicPr>
          <p:nvPr/>
        </p:nvPicPr>
        <p:blipFill>
          <a:blip r:embed="rId4">
            <a:grayscl/>
            <a:extLst>
              <a:ext uri="{28A0092B-C50C-407E-A947-70E740481C1C}">
                <a14:useLocalDpi xmlns:a14="http://schemas.microsoft.com/office/drawing/2010/main"/>
              </a:ext>
            </a:extLst>
          </a:blip>
          <a:srcRect/>
          <a:stretch>
            <a:fillRect/>
          </a:stretch>
        </p:blipFill>
        <p:spPr bwMode="auto">
          <a:xfrm>
            <a:off x="8278282" y="2101866"/>
            <a:ext cx="265320" cy="15684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9F66A15C-8CC6-40B5-912C-3BB5BBDD2D2C}"/>
              </a:ext>
            </a:extLst>
          </p:cNvPr>
          <p:cNvSpPr/>
          <p:nvPr/>
        </p:nvSpPr>
        <p:spPr bwMode="auto">
          <a:xfrm>
            <a:off x="6830196" y="2301223"/>
            <a:ext cx="3110018" cy="3899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lnSpc>
                <a:spcPct val="90000"/>
              </a:lnSpc>
              <a:spcBef>
                <a:spcPts val="0"/>
              </a:spcBef>
              <a:spcAft>
                <a:spcPts val="0"/>
              </a:spcAft>
              <a:defRPr/>
            </a:pPr>
            <a:r>
              <a:rPr lang="fr-FR" sz="1200" b="1">
                <a:solidFill>
                  <a:srgbClr val="F29400"/>
                </a:solidFill>
                <a:latin typeface="+mj-lt"/>
                <a:cs typeface="Arial"/>
              </a:rPr>
              <a:t>INDUSTRIALISATION</a:t>
            </a:r>
          </a:p>
        </p:txBody>
      </p:sp>
      <p:pic>
        <p:nvPicPr>
          <p:cNvPr id="15" name="Image 14">
            <a:extLst>
              <a:ext uri="{FF2B5EF4-FFF2-40B4-BE49-F238E27FC236}">
                <a16:creationId xmlns:a16="http://schemas.microsoft.com/office/drawing/2014/main" id="{97ABE88F-A2B3-460A-B425-C5EA7BA1747E}"/>
              </a:ext>
            </a:extLst>
          </p:cNvPr>
          <p:cNvPicPr>
            <a:picLocks noChangeAspect="1"/>
          </p:cNvPicPr>
          <p:nvPr/>
        </p:nvPicPr>
        <p:blipFill>
          <a:blip r:embed="rId4">
            <a:grayscl/>
            <a:extLst>
              <a:ext uri="{28A0092B-C50C-407E-A947-70E740481C1C}">
                <a14:useLocalDpi xmlns:a14="http://schemas.microsoft.com/office/drawing/2010/main"/>
              </a:ext>
            </a:extLst>
          </a:blip>
          <a:srcRect/>
          <a:stretch>
            <a:fillRect/>
          </a:stretch>
        </p:blipFill>
        <p:spPr bwMode="auto">
          <a:xfrm>
            <a:off x="8278282" y="2749870"/>
            <a:ext cx="265320" cy="15538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2917B40D-F3EC-4AFD-BAF5-6EFEAFCB42D9}"/>
              </a:ext>
            </a:extLst>
          </p:cNvPr>
          <p:cNvSpPr/>
          <p:nvPr/>
        </p:nvSpPr>
        <p:spPr bwMode="auto">
          <a:xfrm>
            <a:off x="6830196" y="2943267"/>
            <a:ext cx="3110016" cy="3899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lnSpc>
                <a:spcPct val="90000"/>
              </a:lnSpc>
              <a:spcBef>
                <a:spcPts val="0"/>
              </a:spcBef>
              <a:spcAft>
                <a:spcPts val="0"/>
              </a:spcAft>
              <a:defRPr/>
            </a:pPr>
            <a:r>
              <a:rPr lang="fr-FR" sz="1200" b="1">
                <a:solidFill>
                  <a:srgbClr val="F29400"/>
                </a:solidFill>
                <a:latin typeface="+mj-lt"/>
                <a:cs typeface="Arial"/>
              </a:rPr>
              <a:t>FABRICATION</a:t>
            </a:r>
          </a:p>
        </p:txBody>
      </p:sp>
      <p:pic>
        <p:nvPicPr>
          <p:cNvPr id="17" name="Image 16">
            <a:extLst>
              <a:ext uri="{FF2B5EF4-FFF2-40B4-BE49-F238E27FC236}">
                <a16:creationId xmlns:a16="http://schemas.microsoft.com/office/drawing/2014/main" id="{96CCF444-9FE8-4AF0-A279-EC87924B1969}"/>
              </a:ext>
            </a:extLst>
          </p:cNvPr>
          <p:cNvPicPr>
            <a:picLocks noChangeAspect="1"/>
          </p:cNvPicPr>
          <p:nvPr/>
        </p:nvPicPr>
        <p:blipFill>
          <a:blip r:embed="rId4">
            <a:grayscl/>
            <a:extLst>
              <a:ext uri="{28A0092B-C50C-407E-A947-70E740481C1C}">
                <a14:useLocalDpi xmlns:a14="http://schemas.microsoft.com/office/drawing/2010/main"/>
              </a:ext>
            </a:extLst>
          </a:blip>
          <a:srcRect/>
          <a:stretch>
            <a:fillRect/>
          </a:stretch>
        </p:blipFill>
        <p:spPr bwMode="auto">
          <a:xfrm>
            <a:off x="8278282" y="3396216"/>
            <a:ext cx="265320" cy="15684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0571E49-CD7F-40BA-B124-2554D790FDD3}"/>
              </a:ext>
            </a:extLst>
          </p:cNvPr>
          <p:cNvSpPr/>
          <p:nvPr/>
        </p:nvSpPr>
        <p:spPr bwMode="auto">
          <a:xfrm>
            <a:off x="6830195" y="3583846"/>
            <a:ext cx="3110017" cy="3899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lnSpc>
                <a:spcPct val="90000"/>
              </a:lnSpc>
              <a:spcBef>
                <a:spcPts val="0"/>
              </a:spcBef>
              <a:spcAft>
                <a:spcPts val="0"/>
              </a:spcAft>
              <a:defRPr/>
            </a:pPr>
            <a:r>
              <a:rPr lang="fr-FR" sz="1200" b="1">
                <a:solidFill>
                  <a:srgbClr val="F29400"/>
                </a:solidFill>
                <a:latin typeface="+mj-lt"/>
                <a:cs typeface="Arial"/>
              </a:rPr>
              <a:t>USAGE ET MAINTENANCE</a:t>
            </a:r>
          </a:p>
        </p:txBody>
      </p:sp>
      <p:pic>
        <p:nvPicPr>
          <p:cNvPr id="19" name="Image 18">
            <a:extLst>
              <a:ext uri="{FF2B5EF4-FFF2-40B4-BE49-F238E27FC236}">
                <a16:creationId xmlns:a16="http://schemas.microsoft.com/office/drawing/2014/main" id="{0D3B68F3-242E-47FC-B0AB-9D2C4BAB1F48}"/>
              </a:ext>
            </a:extLst>
          </p:cNvPr>
          <p:cNvPicPr>
            <a:picLocks noChangeAspect="1"/>
          </p:cNvPicPr>
          <p:nvPr/>
        </p:nvPicPr>
        <p:blipFill>
          <a:blip r:embed="rId4">
            <a:grayscl/>
            <a:extLst>
              <a:ext uri="{28A0092B-C50C-407E-A947-70E740481C1C}">
                <a14:useLocalDpi xmlns:a14="http://schemas.microsoft.com/office/drawing/2010/main"/>
              </a:ext>
            </a:extLst>
          </a:blip>
          <a:srcRect/>
          <a:stretch>
            <a:fillRect/>
          </a:stretch>
        </p:blipFill>
        <p:spPr bwMode="auto">
          <a:xfrm>
            <a:off x="8278282" y="3993426"/>
            <a:ext cx="265320" cy="155381"/>
          </a:xfrm>
          <a:prstGeom prst="rect">
            <a:avLst/>
          </a:prstGeom>
          <a:noFill/>
          <a:ln w="9525">
            <a:solidFill>
              <a:schemeClr val="bg1"/>
            </a:solidFill>
            <a:miter lim="800000"/>
            <a:headEnd/>
            <a:tailEnd/>
          </a:ln>
        </p:spPr>
      </p:pic>
      <p:sp>
        <p:nvSpPr>
          <p:cNvPr id="20" name="Rectangle 19">
            <a:extLst>
              <a:ext uri="{FF2B5EF4-FFF2-40B4-BE49-F238E27FC236}">
                <a16:creationId xmlns:a16="http://schemas.microsoft.com/office/drawing/2014/main" id="{AABE1F89-2C3C-46E7-8A29-D72C7E99D9F0}"/>
              </a:ext>
            </a:extLst>
          </p:cNvPr>
          <p:cNvSpPr/>
          <p:nvPr/>
        </p:nvSpPr>
        <p:spPr bwMode="auto">
          <a:xfrm>
            <a:off x="6830196" y="4225890"/>
            <a:ext cx="3110016" cy="3899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lnSpc>
                <a:spcPct val="90000"/>
              </a:lnSpc>
              <a:spcBef>
                <a:spcPts val="0"/>
              </a:spcBef>
              <a:spcAft>
                <a:spcPts val="0"/>
              </a:spcAft>
              <a:defRPr/>
            </a:pPr>
            <a:r>
              <a:rPr lang="fr-FR" sz="1200" b="1">
                <a:solidFill>
                  <a:srgbClr val="F29400"/>
                </a:solidFill>
                <a:latin typeface="+mj-lt"/>
                <a:cs typeface="Arial"/>
              </a:rPr>
              <a:t>FIN DE VIE, RECYCLAGE</a:t>
            </a:r>
          </a:p>
        </p:txBody>
      </p:sp>
      <p:sp>
        <p:nvSpPr>
          <p:cNvPr id="21" name="Rectangle 20">
            <a:extLst>
              <a:ext uri="{FF2B5EF4-FFF2-40B4-BE49-F238E27FC236}">
                <a16:creationId xmlns:a16="http://schemas.microsoft.com/office/drawing/2014/main" id="{D4853AF2-A0A2-46F9-BFBB-0EDCFADFA45C}"/>
              </a:ext>
            </a:extLst>
          </p:cNvPr>
          <p:cNvSpPr/>
          <p:nvPr/>
        </p:nvSpPr>
        <p:spPr bwMode="auto">
          <a:xfrm>
            <a:off x="6830196" y="1018601"/>
            <a:ext cx="3110017" cy="389917"/>
          </a:xfrm>
          <a:prstGeom prst="rect">
            <a:avLst/>
          </a:prstGeom>
          <a:solidFill>
            <a:srgbClr val="8E2562"/>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lnSpc>
                <a:spcPct val="90000"/>
              </a:lnSpc>
              <a:spcBef>
                <a:spcPts val="0"/>
              </a:spcBef>
              <a:spcAft>
                <a:spcPts val="0"/>
              </a:spcAft>
              <a:defRPr/>
            </a:pPr>
            <a:r>
              <a:rPr lang="fr-FR" sz="1200" b="1">
                <a:solidFill>
                  <a:schemeClr val="bg1"/>
                </a:solidFill>
                <a:latin typeface="+mj-lt"/>
                <a:cs typeface="Arial"/>
              </a:rPr>
              <a:t>INDUSTRIE MANUFACTURIÈRE</a:t>
            </a:r>
          </a:p>
        </p:txBody>
      </p:sp>
      <p:sp>
        <p:nvSpPr>
          <p:cNvPr id="22" name="Titre 5">
            <a:extLst>
              <a:ext uri="{FF2B5EF4-FFF2-40B4-BE49-F238E27FC236}">
                <a16:creationId xmlns:a16="http://schemas.microsoft.com/office/drawing/2014/main" id="{77A64E52-BE4B-4358-81CD-0B2B75CBB2CC}"/>
              </a:ext>
            </a:extLst>
          </p:cNvPr>
          <p:cNvSpPr txBox="1">
            <a:spLocks/>
          </p:cNvSpPr>
          <p:nvPr/>
        </p:nvSpPr>
        <p:spPr>
          <a:xfrm>
            <a:off x="887389" y="1264814"/>
            <a:ext cx="4526559" cy="4388025"/>
          </a:xfrm>
          <a:prstGeom prst="rect">
            <a:avLst/>
          </a:prstGeom>
        </p:spPr>
        <p:txBody>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92075" algn="l" defTabSz="914400" fontAlgn="auto">
              <a:spcBef>
                <a:spcPct val="20000"/>
              </a:spcBef>
              <a:spcAft>
                <a:spcPts val="1108"/>
              </a:spcAft>
              <a:buSzPct val="100000"/>
              <a:defRPr/>
            </a:pPr>
            <a:r>
              <a:rPr lang="fr-FR" sz="1600" b="1">
                <a:solidFill>
                  <a:srgbClr val="58585A"/>
                </a:solidFill>
                <a:latin typeface="+mj-lt"/>
                <a:cs typeface="Arial" pitchFamily="34" charset="0"/>
              </a:rPr>
              <a:t>Une offre technologique pour répondre aux défis de l’industrie du futur :</a:t>
            </a:r>
            <a:endParaRPr lang="fr-FR" sz="1600">
              <a:solidFill>
                <a:srgbClr val="58585A"/>
              </a:solidFill>
              <a:latin typeface="+mj-lt"/>
              <a:cs typeface="Arial" pitchFamily="34" charset="0"/>
            </a:endParaRPr>
          </a:p>
          <a:p>
            <a:pPr marL="285750" indent="-193675" algn="l" defTabSz="914400" fontAlgn="auto">
              <a:spcBef>
                <a:spcPct val="20000"/>
              </a:spcBef>
              <a:spcAft>
                <a:spcPts val="1108"/>
              </a:spcAft>
              <a:buSzPct val="100000"/>
              <a:buFont typeface="Arial" panose="020B0604020202020204" pitchFamily="34" charset="0"/>
              <a:buChar char="•"/>
              <a:defRPr/>
            </a:pPr>
            <a:r>
              <a:rPr lang="fr-FR" sz="1600">
                <a:solidFill>
                  <a:srgbClr val="58585A"/>
                </a:solidFill>
                <a:latin typeface="+mj-lt"/>
                <a:cs typeface="Arial" pitchFamily="34" charset="0"/>
              </a:rPr>
              <a:t> Usine 4.0</a:t>
            </a:r>
          </a:p>
          <a:p>
            <a:pPr marL="285750" indent="-193675" algn="l" defTabSz="914400" fontAlgn="auto">
              <a:spcBef>
                <a:spcPct val="20000"/>
              </a:spcBef>
              <a:spcAft>
                <a:spcPts val="1108"/>
              </a:spcAft>
              <a:buSzPct val="100000"/>
              <a:buFont typeface="Arial" panose="020B0604020202020204" pitchFamily="34" charset="0"/>
              <a:buChar char="•"/>
              <a:defRPr/>
            </a:pPr>
            <a:r>
              <a:rPr lang="fr-FR" sz="1600">
                <a:solidFill>
                  <a:srgbClr val="58585A"/>
                </a:solidFill>
                <a:latin typeface="+mj-lt"/>
                <a:cs typeface="Arial" pitchFamily="34" charset="0"/>
              </a:rPr>
              <a:t> Matériaux et Procédés de fabrication</a:t>
            </a:r>
          </a:p>
          <a:p>
            <a:pPr marL="285750" indent="-193675" algn="l" defTabSz="914400" fontAlgn="auto">
              <a:spcBef>
                <a:spcPct val="20000"/>
              </a:spcBef>
              <a:spcAft>
                <a:spcPts val="1108"/>
              </a:spcAft>
              <a:buSzPct val="100000"/>
              <a:buFont typeface="Arial" panose="020B0604020202020204" pitchFamily="34" charset="0"/>
              <a:buChar char="•"/>
              <a:defRPr/>
            </a:pPr>
            <a:r>
              <a:rPr lang="fr-FR" sz="1600">
                <a:solidFill>
                  <a:srgbClr val="58585A"/>
                </a:solidFill>
                <a:latin typeface="+mj-lt"/>
                <a:cs typeface="Arial" pitchFamily="34" charset="0"/>
              </a:rPr>
              <a:t> Mécanique et Energétique</a:t>
            </a:r>
          </a:p>
          <a:p>
            <a:pPr marL="285750" indent="-193675" algn="l" defTabSz="914400" fontAlgn="auto">
              <a:spcBef>
                <a:spcPct val="20000"/>
              </a:spcBef>
              <a:spcAft>
                <a:spcPts val="1108"/>
              </a:spcAft>
              <a:buSzPct val="100000"/>
              <a:buFont typeface="Arial" panose="020B0604020202020204" pitchFamily="34" charset="0"/>
              <a:buChar char="•"/>
              <a:defRPr/>
            </a:pPr>
            <a:r>
              <a:rPr lang="fr-FR" sz="1600">
                <a:solidFill>
                  <a:srgbClr val="58585A"/>
                </a:solidFill>
                <a:latin typeface="+mj-lt"/>
                <a:cs typeface="Arial" pitchFamily="34" charset="0"/>
              </a:rPr>
              <a:t> Ingénierie numérique</a:t>
            </a:r>
          </a:p>
          <a:p>
            <a:pPr marL="285750" indent="-193675" algn="l" defTabSz="914400" fontAlgn="auto">
              <a:spcBef>
                <a:spcPct val="20000"/>
              </a:spcBef>
              <a:spcAft>
                <a:spcPts val="1108"/>
              </a:spcAft>
              <a:buSzPct val="100000"/>
              <a:buFont typeface="Arial" panose="020B0604020202020204" pitchFamily="34" charset="0"/>
              <a:buChar char="•"/>
              <a:defRPr/>
            </a:pPr>
            <a:r>
              <a:rPr lang="fr-FR" sz="1600">
                <a:solidFill>
                  <a:srgbClr val="58585A"/>
                </a:solidFill>
                <a:latin typeface="+mj-lt"/>
                <a:cs typeface="Arial" pitchFamily="34" charset="0"/>
              </a:rPr>
              <a:t> Réalité virtuelle et sensorielle</a:t>
            </a:r>
          </a:p>
          <a:p>
            <a:pPr marL="285750" indent="-193675" algn="l" defTabSz="914400" fontAlgn="auto">
              <a:spcBef>
                <a:spcPct val="20000"/>
              </a:spcBef>
              <a:spcAft>
                <a:spcPts val="1108"/>
              </a:spcAft>
              <a:buSzPct val="100000"/>
              <a:buFont typeface="Arial" panose="020B0604020202020204" pitchFamily="34" charset="0"/>
              <a:buChar char="•"/>
              <a:defRPr/>
            </a:pPr>
            <a:endParaRPr lang="fr-FR" sz="1600">
              <a:solidFill>
                <a:srgbClr val="58585A"/>
              </a:solidFill>
              <a:latin typeface="+mj-lt"/>
              <a:cs typeface="Arial" pitchFamily="34" charset="0"/>
            </a:endParaRPr>
          </a:p>
        </p:txBody>
      </p:sp>
      <p:sp>
        <p:nvSpPr>
          <p:cNvPr id="23" name="Titre 5">
            <a:extLst>
              <a:ext uri="{FF2B5EF4-FFF2-40B4-BE49-F238E27FC236}">
                <a16:creationId xmlns:a16="http://schemas.microsoft.com/office/drawing/2014/main" id="{DAB9FFBF-C915-46D6-858F-B5839459423F}"/>
              </a:ext>
            </a:extLst>
          </p:cNvPr>
          <p:cNvSpPr txBox="1">
            <a:spLocks/>
          </p:cNvSpPr>
          <p:nvPr/>
        </p:nvSpPr>
        <p:spPr bwMode="auto">
          <a:xfrm>
            <a:off x="7118229" y="4757995"/>
            <a:ext cx="2620430" cy="360600"/>
          </a:xfrm>
          <a:prstGeom prst="rect">
            <a:avLst/>
          </a:prstGeom>
          <a:solidFill>
            <a:schemeClr val="bg1"/>
          </a:solidFill>
          <a:ln>
            <a:noFill/>
          </a:ln>
        </p:spPr>
        <p:txBody>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lnSpc>
                <a:spcPct val="90000"/>
              </a:lnSpc>
            </a:pPr>
            <a:r>
              <a:rPr lang="fr-FR" sz="1200" b="1">
                <a:solidFill>
                  <a:srgbClr val="8E2562"/>
                </a:solidFill>
                <a:latin typeface="+mj-lt"/>
                <a:cs typeface="Arial" charset="0"/>
              </a:rPr>
              <a:t>CYCLE DE VIE DES PRODUITS ET SYSTEMES MANUFACTURES</a:t>
            </a:r>
          </a:p>
        </p:txBody>
      </p:sp>
      <p:pic>
        <p:nvPicPr>
          <p:cNvPr id="24" name="Picture 4" descr="RÃ©sultat de recherche d'images pour &quot;industrie du futur&quot;">
            <a:extLst>
              <a:ext uri="{FF2B5EF4-FFF2-40B4-BE49-F238E27FC236}">
                <a16:creationId xmlns:a16="http://schemas.microsoft.com/office/drawing/2014/main" id="{934AE8CA-30DB-4DF8-8DF2-F2925FD368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208" y="4681296"/>
            <a:ext cx="1701454" cy="1130643"/>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 24">
            <a:extLst>
              <a:ext uri="{FF2B5EF4-FFF2-40B4-BE49-F238E27FC236}">
                <a16:creationId xmlns:a16="http://schemas.microsoft.com/office/drawing/2014/main" id="{DBC5AB90-409A-4464-A49A-A7079AE6D23F}"/>
              </a:ext>
            </a:extLst>
          </p:cNvPr>
          <p:cNvPicPr>
            <a:picLocks noChangeAspect="1"/>
          </p:cNvPicPr>
          <p:nvPr/>
        </p:nvPicPr>
        <p:blipFill>
          <a:blip r:embed="rId6"/>
          <a:stretch>
            <a:fillRect/>
          </a:stretch>
        </p:blipFill>
        <p:spPr>
          <a:xfrm>
            <a:off x="1695129" y="5228019"/>
            <a:ext cx="3099479" cy="1784411"/>
          </a:xfrm>
          <a:prstGeom prst="rect">
            <a:avLst/>
          </a:prstGeom>
        </p:spPr>
      </p:pic>
      <p:pic>
        <p:nvPicPr>
          <p:cNvPr id="26" name="Image 25">
            <a:extLst>
              <a:ext uri="{FF2B5EF4-FFF2-40B4-BE49-F238E27FC236}">
                <a16:creationId xmlns:a16="http://schemas.microsoft.com/office/drawing/2014/main" id="{118DCB6B-FC11-4FD1-81FC-48332D1F16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7169" y="5230946"/>
            <a:ext cx="2584736" cy="1784410"/>
          </a:xfrm>
          <a:prstGeom prst="rect">
            <a:avLst/>
          </a:prstGeom>
        </p:spPr>
      </p:pic>
      <p:sp>
        <p:nvSpPr>
          <p:cNvPr id="27" name="Espace réservé du numéro de diapositive 2">
            <a:extLst>
              <a:ext uri="{FF2B5EF4-FFF2-40B4-BE49-F238E27FC236}">
                <a16:creationId xmlns:a16="http://schemas.microsoft.com/office/drawing/2014/main" id="{D9591950-0EA3-4C9A-83FD-33A89B3064CD}"/>
              </a:ext>
            </a:extLst>
          </p:cNvPr>
          <p:cNvSpPr txBox="1">
            <a:spLocks/>
          </p:cNvSpPr>
          <p:nvPr/>
        </p:nvSpPr>
        <p:spPr>
          <a:xfrm>
            <a:off x="10036366" y="7026897"/>
            <a:ext cx="649651" cy="387456"/>
          </a:xfrm>
          <a:prstGeom prst="rect">
            <a:avLst/>
          </a:prstGeom>
        </p:spPr>
        <p:txBody>
          <a:bodyPr/>
          <a:lstStyle>
            <a:defPPr>
              <a:defRPr lang="fr-FR"/>
            </a:defPPr>
            <a:lvl1pPr marL="0" algn="l" defTabSz="1042207" rtl="0" eaLnBrk="1" latinLnBrk="0" hangingPunct="1">
              <a:defRPr sz="2100" kern="1200">
                <a:solidFill>
                  <a:schemeClr val="tx1"/>
                </a:solidFill>
                <a:latin typeface="+mn-lt"/>
                <a:ea typeface="+mn-ea"/>
                <a:cs typeface="+mn-cs"/>
              </a:defRPr>
            </a:lvl1pPr>
            <a:lvl2pPr marL="521104" algn="l" defTabSz="1042207" rtl="0" eaLnBrk="1" latinLnBrk="0" hangingPunct="1">
              <a:defRPr sz="2100" kern="1200">
                <a:solidFill>
                  <a:schemeClr val="tx1"/>
                </a:solidFill>
                <a:latin typeface="+mn-lt"/>
                <a:ea typeface="+mn-ea"/>
                <a:cs typeface="+mn-cs"/>
              </a:defRPr>
            </a:lvl2pPr>
            <a:lvl3pPr marL="1042207" algn="l" defTabSz="1042207" rtl="0" eaLnBrk="1" latinLnBrk="0" hangingPunct="1">
              <a:defRPr sz="2100" kern="1200">
                <a:solidFill>
                  <a:schemeClr val="tx1"/>
                </a:solidFill>
                <a:latin typeface="+mn-lt"/>
                <a:ea typeface="+mn-ea"/>
                <a:cs typeface="+mn-cs"/>
              </a:defRPr>
            </a:lvl3pPr>
            <a:lvl4pPr marL="1563311" algn="l" defTabSz="1042207" rtl="0" eaLnBrk="1" latinLnBrk="0" hangingPunct="1">
              <a:defRPr sz="2100" kern="1200">
                <a:solidFill>
                  <a:schemeClr val="tx1"/>
                </a:solidFill>
                <a:latin typeface="+mn-lt"/>
                <a:ea typeface="+mn-ea"/>
                <a:cs typeface="+mn-cs"/>
              </a:defRPr>
            </a:lvl4pPr>
            <a:lvl5pPr marL="2084415" algn="l" defTabSz="1042207" rtl="0" eaLnBrk="1" latinLnBrk="0" hangingPunct="1">
              <a:defRPr sz="2100" kern="1200">
                <a:solidFill>
                  <a:schemeClr val="tx1"/>
                </a:solidFill>
                <a:latin typeface="+mn-lt"/>
                <a:ea typeface="+mn-ea"/>
                <a:cs typeface="+mn-cs"/>
              </a:defRPr>
            </a:lvl5pPr>
            <a:lvl6pPr marL="2605518" algn="l" defTabSz="1042207" rtl="0" eaLnBrk="1" latinLnBrk="0" hangingPunct="1">
              <a:defRPr sz="2100" kern="1200">
                <a:solidFill>
                  <a:schemeClr val="tx1"/>
                </a:solidFill>
                <a:latin typeface="+mn-lt"/>
                <a:ea typeface="+mn-ea"/>
                <a:cs typeface="+mn-cs"/>
              </a:defRPr>
            </a:lvl6pPr>
            <a:lvl7pPr marL="3126617" algn="l" defTabSz="1042207" rtl="0" eaLnBrk="1" latinLnBrk="0" hangingPunct="1">
              <a:defRPr sz="2100" kern="1200">
                <a:solidFill>
                  <a:schemeClr val="tx1"/>
                </a:solidFill>
                <a:latin typeface="+mn-lt"/>
                <a:ea typeface="+mn-ea"/>
                <a:cs typeface="+mn-cs"/>
              </a:defRPr>
            </a:lvl7pPr>
            <a:lvl8pPr marL="3647724" algn="l" defTabSz="1042207" rtl="0" eaLnBrk="1" latinLnBrk="0" hangingPunct="1">
              <a:defRPr sz="2100" kern="1200">
                <a:solidFill>
                  <a:schemeClr val="tx1"/>
                </a:solidFill>
                <a:latin typeface="+mn-lt"/>
                <a:ea typeface="+mn-ea"/>
                <a:cs typeface="+mn-cs"/>
              </a:defRPr>
            </a:lvl8pPr>
            <a:lvl9pPr marL="4168830" algn="l" defTabSz="1042207" rtl="0" eaLnBrk="1" latinLnBrk="0" hangingPunct="1">
              <a:defRPr sz="2100" kern="1200">
                <a:solidFill>
                  <a:schemeClr val="tx1"/>
                </a:solidFill>
                <a:latin typeface="+mn-lt"/>
                <a:ea typeface="+mn-ea"/>
                <a:cs typeface="+mn-cs"/>
              </a:defRPr>
            </a:lvl9pPr>
          </a:lstStyle>
          <a:p>
            <a:pPr algn="ctr"/>
            <a:r>
              <a:rPr lang="fr-FR" sz="1300" b="1">
                <a:solidFill>
                  <a:schemeClr val="accent6"/>
                </a:solidFill>
              </a:rPr>
              <a:t> |</a:t>
            </a:r>
            <a:fld id="{4969B8F2-8271-492B-A14C-9EA29D0133EC}" type="slidenum">
              <a:rPr lang="fr-FR" sz="1300" b="1" smtClean="0">
                <a:solidFill>
                  <a:schemeClr val="accent6"/>
                </a:solidFill>
              </a:rPr>
              <a:pPr algn="ctr"/>
              <a:t>68</a:t>
            </a:fld>
            <a:endParaRPr lang="fr-FR" sz="1300" b="1">
              <a:solidFill>
                <a:schemeClr val="accent6"/>
              </a:solidFill>
            </a:endParaRPr>
          </a:p>
        </p:txBody>
      </p:sp>
    </p:spTree>
    <p:extLst>
      <p:ext uri="{BB962C8B-B14F-4D97-AF65-F5344CB8AC3E}">
        <p14:creationId xmlns:p14="http://schemas.microsoft.com/office/powerpoint/2010/main" val="9578126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7DD7D-4BFB-4246-863F-D6FBA2B8925D}"/>
              </a:ext>
            </a:extLst>
          </p:cNvPr>
          <p:cNvSpPr>
            <a:spLocks noGrp="1"/>
          </p:cNvSpPr>
          <p:nvPr>
            <p:ph type="title"/>
          </p:nvPr>
        </p:nvSpPr>
        <p:spPr>
          <a:xfrm>
            <a:off x="3584520" y="386080"/>
            <a:ext cx="5783000" cy="548640"/>
          </a:xfrm>
        </p:spPr>
        <p:txBody>
          <a:bodyPr/>
          <a:lstStyle/>
          <a:p>
            <a:r>
              <a:rPr lang="fr-FR"/>
              <a:t>PRESENTATION APESA </a:t>
            </a:r>
          </a:p>
        </p:txBody>
      </p:sp>
      <p:sp>
        <p:nvSpPr>
          <p:cNvPr id="3" name="Espace réservé du numéro de diapositive 2">
            <a:extLst>
              <a:ext uri="{FF2B5EF4-FFF2-40B4-BE49-F238E27FC236}">
                <a16:creationId xmlns:a16="http://schemas.microsoft.com/office/drawing/2014/main" id="{B2E90DAD-69E0-477E-B1A7-93D4F232502C}"/>
              </a:ext>
            </a:extLst>
          </p:cNvPr>
          <p:cNvSpPr>
            <a:spLocks noGrp="1"/>
          </p:cNvSpPr>
          <p:nvPr>
            <p:ph type="sldNum" sz="quarter" idx="12"/>
          </p:nvPr>
        </p:nvSpPr>
        <p:spPr/>
        <p:txBody>
          <a:bodyPr/>
          <a:lstStyle/>
          <a:p>
            <a:pPr algn="ctr"/>
            <a:r>
              <a:rPr lang="fr-FR"/>
              <a:t> |</a:t>
            </a:r>
            <a:fld id="{4969B8F2-8271-492B-A14C-9EA29D0133EC}" type="slidenum">
              <a:rPr lang="fr-FR" smtClean="0"/>
              <a:pPr algn="ctr"/>
              <a:t>69</a:t>
            </a:fld>
            <a:endParaRPr lang="fr-FR"/>
          </a:p>
        </p:txBody>
      </p:sp>
      <p:sp>
        <p:nvSpPr>
          <p:cNvPr id="4" name="Espace réservé du texte 3">
            <a:extLst>
              <a:ext uri="{FF2B5EF4-FFF2-40B4-BE49-F238E27FC236}">
                <a16:creationId xmlns:a16="http://schemas.microsoft.com/office/drawing/2014/main" id="{07D1E2E1-C351-40A2-A357-17601570ADAB}"/>
              </a:ext>
            </a:extLst>
          </p:cNvPr>
          <p:cNvSpPr>
            <a:spLocks noGrp="1"/>
          </p:cNvSpPr>
          <p:nvPr>
            <p:ph type="body" sz="quarter" idx="13"/>
          </p:nvPr>
        </p:nvSpPr>
        <p:spPr/>
        <p:txBody>
          <a:bodyPr/>
          <a:lstStyle/>
          <a:p>
            <a:endParaRPr lang="fr-FR"/>
          </a:p>
        </p:txBody>
      </p:sp>
      <p:sp>
        <p:nvSpPr>
          <p:cNvPr id="6" name="ZoneTexte 5"/>
          <p:cNvSpPr txBox="1"/>
          <p:nvPr/>
        </p:nvSpPr>
        <p:spPr>
          <a:xfrm>
            <a:off x="4145280" y="934720"/>
            <a:ext cx="5945152" cy="3539430"/>
          </a:xfrm>
          <a:prstGeom prst="rect">
            <a:avLst/>
          </a:prstGeom>
          <a:noFill/>
        </p:spPr>
        <p:txBody>
          <a:bodyPr wrap="square" rtlCol="0">
            <a:spAutoFit/>
          </a:bodyPr>
          <a:lstStyle/>
          <a:p>
            <a:r>
              <a:rPr lang="fr-FR" sz="1400">
                <a:solidFill>
                  <a:srgbClr val="545457"/>
                </a:solidFill>
              </a:rPr>
              <a:t>L’APESA est un Centre Technologique  basé en Nouvelle Aquitaine  qui accompagne la transition écologique des entreprises et des territoires. Forte d’une équipe de 44 personnes, l’APESA mène des actions d’accompagnement  du tissu industriel, de recherche et développement appliquée et de mise en réseau des acteurs dans les domaines de la transition énergétiques, de l’économie circulaire et de la responsabilité sociétale des entreprises.</a:t>
            </a:r>
          </a:p>
          <a:p>
            <a:endParaRPr lang="fr-FR" sz="1400">
              <a:solidFill>
                <a:srgbClr val="545457"/>
              </a:solidFill>
            </a:endParaRPr>
          </a:p>
          <a:p>
            <a:r>
              <a:rPr lang="fr-FR" sz="1400">
                <a:solidFill>
                  <a:srgbClr val="545457"/>
                </a:solidFill>
              </a:rPr>
              <a:t>Son activité est structurée autour de 4 grandes  thématiques</a:t>
            </a:r>
          </a:p>
          <a:p>
            <a:pPr marL="285750" indent="-285750">
              <a:buFontTx/>
              <a:buChar char="-"/>
            </a:pPr>
            <a:r>
              <a:rPr lang="fr-FR" sz="1400">
                <a:solidFill>
                  <a:srgbClr val="545457"/>
                </a:solidFill>
              </a:rPr>
              <a:t>La veille réglementaire Santé Sécurité Environnement et la prévention des risques SSE</a:t>
            </a:r>
          </a:p>
          <a:p>
            <a:pPr marL="285750" indent="-285750">
              <a:buFontTx/>
              <a:buChar char="-"/>
            </a:pPr>
            <a:r>
              <a:rPr lang="fr-FR" sz="1400">
                <a:solidFill>
                  <a:srgbClr val="545457"/>
                </a:solidFill>
              </a:rPr>
              <a:t>La valorisation des biomasses, déchets et effluents</a:t>
            </a:r>
          </a:p>
          <a:p>
            <a:pPr marL="285750" indent="-285750">
              <a:buFontTx/>
              <a:buChar char="-"/>
            </a:pPr>
            <a:r>
              <a:rPr lang="fr-FR" sz="1400">
                <a:solidFill>
                  <a:srgbClr val="545457"/>
                </a:solidFill>
              </a:rPr>
              <a:t>L’éco innovation et l’évaluation  environnementale</a:t>
            </a:r>
          </a:p>
          <a:p>
            <a:pPr marL="285750" indent="-285750">
              <a:buFontTx/>
              <a:buChar char="-"/>
            </a:pPr>
            <a:r>
              <a:rPr lang="fr-FR" sz="1400">
                <a:solidFill>
                  <a:srgbClr val="545457"/>
                </a:solidFill>
              </a:rPr>
              <a:t>La création de valeur </a:t>
            </a:r>
            <a:r>
              <a:rPr lang="fr-FR" sz="1400" err="1">
                <a:solidFill>
                  <a:srgbClr val="545457"/>
                </a:solidFill>
              </a:rPr>
              <a:t>sociètale</a:t>
            </a:r>
            <a:r>
              <a:rPr lang="fr-FR" sz="1400">
                <a:solidFill>
                  <a:srgbClr val="545457"/>
                </a:solidFill>
              </a:rPr>
              <a:t> </a:t>
            </a:r>
          </a:p>
          <a:p>
            <a:endParaRPr lang="fr-FR" sz="1400">
              <a:solidFill>
                <a:srgbClr val="545457"/>
              </a:solidFill>
            </a:endParaRPr>
          </a:p>
          <a:p>
            <a:r>
              <a:rPr lang="fr-FR" sz="1400">
                <a:solidFill>
                  <a:srgbClr val="545457"/>
                </a:solidFill>
              </a:rPr>
              <a:t>Son activité est faite pour les 2/3 sous forme de prestation pour les entreprises dans ses domaines de compétence</a:t>
            </a:r>
            <a:endParaRPr lang="fr-FR" sz="1400"/>
          </a:p>
        </p:txBody>
      </p:sp>
      <p:pic>
        <p:nvPicPr>
          <p:cNvPr id="7" name="Image 6"/>
          <p:cNvPicPr>
            <a:picLocks noChangeAspect="1"/>
          </p:cNvPicPr>
          <p:nvPr/>
        </p:nvPicPr>
        <p:blipFill>
          <a:blip r:embed="rId2"/>
          <a:stretch>
            <a:fillRect/>
          </a:stretch>
        </p:blipFill>
        <p:spPr>
          <a:xfrm>
            <a:off x="417671" y="98107"/>
            <a:ext cx="3028950" cy="3095625"/>
          </a:xfrm>
          <a:prstGeom prst="rect">
            <a:avLst/>
          </a:prstGeom>
        </p:spPr>
      </p:pic>
      <p:pic>
        <p:nvPicPr>
          <p:cNvPr id="8" name="Image 7"/>
          <p:cNvPicPr>
            <a:picLocks noChangeAspect="1"/>
          </p:cNvPicPr>
          <p:nvPr/>
        </p:nvPicPr>
        <p:blipFill>
          <a:blip r:embed="rId3"/>
          <a:stretch>
            <a:fillRect/>
          </a:stretch>
        </p:blipFill>
        <p:spPr>
          <a:xfrm>
            <a:off x="576103" y="4788726"/>
            <a:ext cx="2421097" cy="2238170"/>
          </a:xfrm>
          <a:prstGeom prst="rect">
            <a:avLst/>
          </a:prstGeom>
        </p:spPr>
      </p:pic>
      <p:pic>
        <p:nvPicPr>
          <p:cNvPr id="9" name="Image 8"/>
          <p:cNvPicPr>
            <a:picLocks noChangeAspect="1"/>
          </p:cNvPicPr>
          <p:nvPr/>
        </p:nvPicPr>
        <p:blipFill>
          <a:blip r:embed="rId4"/>
          <a:stretch>
            <a:fillRect/>
          </a:stretch>
        </p:blipFill>
        <p:spPr>
          <a:xfrm>
            <a:off x="7254715" y="5100320"/>
            <a:ext cx="2849727" cy="1926576"/>
          </a:xfrm>
          <a:prstGeom prst="rect">
            <a:avLst/>
          </a:prstGeom>
        </p:spPr>
      </p:pic>
      <p:sp>
        <p:nvSpPr>
          <p:cNvPr id="10" name="ZoneTexte 9"/>
          <p:cNvSpPr txBox="1"/>
          <p:nvPr/>
        </p:nvSpPr>
        <p:spPr>
          <a:xfrm>
            <a:off x="3108961" y="4852829"/>
            <a:ext cx="3817170" cy="2708434"/>
          </a:xfrm>
          <a:prstGeom prst="rect">
            <a:avLst/>
          </a:prstGeom>
          <a:noFill/>
        </p:spPr>
        <p:txBody>
          <a:bodyPr wrap="square" rtlCol="0">
            <a:spAutoFit/>
          </a:bodyPr>
          <a:lstStyle/>
          <a:p>
            <a:r>
              <a:rPr lang="fr-FR" sz="1600"/>
              <a:t>Les + de l’APESA pour le programme Usine du Futur:</a:t>
            </a:r>
          </a:p>
          <a:p>
            <a:pPr marL="342900" indent="-342900">
              <a:buFontTx/>
              <a:buChar char="-"/>
            </a:pPr>
            <a:r>
              <a:rPr lang="fr-FR" sz="1600"/>
              <a:t>Implantation en Nouvelle Aquitaine</a:t>
            </a:r>
          </a:p>
          <a:p>
            <a:pPr marL="342900" indent="-342900">
              <a:buFontTx/>
              <a:buChar char="-"/>
            </a:pPr>
            <a:r>
              <a:rPr lang="fr-FR" sz="1600"/>
              <a:t>Une expertise à la fois scientifique et pragmatique de l’usine durable</a:t>
            </a:r>
          </a:p>
          <a:p>
            <a:pPr marL="342900" indent="-342900">
              <a:buFontTx/>
              <a:buChar char="-"/>
            </a:pPr>
            <a:r>
              <a:rPr lang="fr-FR" sz="1600"/>
              <a:t>Des compétences techniques spécifiques  ( ex recyclage plastique , traitement de l’eau …) </a:t>
            </a:r>
          </a:p>
          <a:p>
            <a:pPr marL="342900" indent="-342900">
              <a:buFontTx/>
              <a:buChar char="-"/>
            </a:pPr>
            <a:endParaRPr lang="fr-FR"/>
          </a:p>
          <a:p>
            <a:pPr marL="342900" indent="-342900">
              <a:buFontTx/>
              <a:buChar char="-"/>
            </a:pPr>
            <a:endParaRPr lang="fr-FR"/>
          </a:p>
        </p:txBody>
      </p:sp>
      <p:pic>
        <p:nvPicPr>
          <p:cNvPr id="11" name="Picture 8" descr="Résultat de recherche d'images pour &quot;apesa&quot;">
            <a:extLst>
              <a:ext uri="{FF2B5EF4-FFF2-40B4-BE49-F238E27FC236}">
                <a16:creationId xmlns:a16="http://schemas.microsoft.com/office/drawing/2014/main" id="{5EA7E4CF-B227-4785-801C-C729475A65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2234" y="172654"/>
            <a:ext cx="1429807" cy="40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46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space réservé du numéro de diapositive 3"/>
          <p:cNvSpPr txBox="1">
            <a:spLocks/>
          </p:cNvSpPr>
          <p:nvPr/>
        </p:nvSpPr>
        <p:spPr>
          <a:xfrm>
            <a:off x="10215441" y="7167905"/>
            <a:ext cx="429168" cy="402567"/>
          </a:xfrm>
          <a:prstGeom prst="rect">
            <a:avLst/>
          </a:prstGeom>
        </p:spPr>
        <p:txBody>
          <a:bodyPr/>
          <a:lstStyle>
            <a:defPPr>
              <a:defRPr lang="fr-FR"/>
            </a:defPPr>
            <a:lvl1pPr marL="0" algn="l" defTabSz="1042207" rtl="0" eaLnBrk="1" latinLnBrk="0" hangingPunct="1">
              <a:defRPr sz="2100" kern="1200">
                <a:solidFill>
                  <a:schemeClr val="tx1"/>
                </a:solidFill>
                <a:latin typeface="+mn-lt"/>
                <a:ea typeface="+mn-ea"/>
                <a:cs typeface="+mn-cs"/>
              </a:defRPr>
            </a:lvl1pPr>
            <a:lvl2pPr marL="521104" algn="l" defTabSz="1042207" rtl="0" eaLnBrk="1" latinLnBrk="0" hangingPunct="1">
              <a:defRPr sz="2100" kern="1200">
                <a:solidFill>
                  <a:schemeClr val="tx1"/>
                </a:solidFill>
                <a:latin typeface="+mn-lt"/>
                <a:ea typeface="+mn-ea"/>
                <a:cs typeface="+mn-cs"/>
              </a:defRPr>
            </a:lvl2pPr>
            <a:lvl3pPr marL="1042207" algn="l" defTabSz="1042207" rtl="0" eaLnBrk="1" latinLnBrk="0" hangingPunct="1">
              <a:defRPr sz="2100" kern="1200">
                <a:solidFill>
                  <a:schemeClr val="tx1"/>
                </a:solidFill>
                <a:latin typeface="+mn-lt"/>
                <a:ea typeface="+mn-ea"/>
                <a:cs typeface="+mn-cs"/>
              </a:defRPr>
            </a:lvl3pPr>
            <a:lvl4pPr marL="1563311" algn="l" defTabSz="1042207" rtl="0" eaLnBrk="1" latinLnBrk="0" hangingPunct="1">
              <a:defRPr sz="2100" kern="1200">
                <a:solidFill>
                  <a:schemeClr val="tx1"/>
                </a:solidFill>
                <a:latin typeface="+mn-lt"/>
                <a:ea typeface="+mn-ea"/>
                <a:cs typeface="+mn-cs"/>
              </a:defRPr>
            </a:lvl4pPr>
            <a:lvl5pPr marL="2084415" algn="l" defTabSz="1042207" rtl="0" eaLnBrk="1" latinLnBrk="0" hangingPunct="1">
              <a:defRPr sz="2100" kern="1200">
                <a:solidFill>
                  <a:schemeClr val="tx1"/>
                </a:solidFill>
                <a:latin typeface="+mn-lt"/>
                <a:ea typeface="+mn-ea"/>
                <a:cs typeface="+mn-cs"/>
              </a:defRPr>
            </a:lvl5pPr>
            <a:lvl6pPr marL="2605518" algn="l" defTabSz="1042207" rtl="0" eaLnBrk="1" latinLnBrk="0" hangingPunct="1">
              <a:defRPr sz="2100" kern="1200">
                <a:solidFill>
                  <a:schemeClr val="tx1"/>
                </a:solidFill>
                <a:latin typeface="+mn-lt"/>
                <a:ea typeface="+mn-ea"/>
                <a:cs typeface="+mn-cs"/>
              </a:defRPr>
            </a:lvl6pPr>
            <a:lvl7pPr marL="3126617" algn="l" defTabSz="1042207" rtl="0" eaLnBrk="1" latinLnBrk="0" hangingPunct="1">
              <a:defRPr sz="2100" kern="1200">
                <a:solidFill>
                  <a:schemeClr val="tx1"/>
                </a:solidFill>
                <a:latin typeface="+mn-lt"/>
                <a:ea typeface="+mn-ea"/>
                <a:cs typeface="+mn-cs"/>
              </a:defRPr>
            </a:lvl7pPr>
            <a:lvl8pPr marL="3647724" algn="l" defTabSz="1042207" rtl="0" eaLnBrk="1" latinLnBrk="0" hangingPunct="1">
              <a:defRPr sz="2100" kern="1200">
                <a:solidFill>
                  <a:schemeClr val="tx1"/>
                </a:solidFill>
                <a:latin typeface="+mn-lt"/>
                <a:ea typeface="+mn-ea"/>
                <a:cs typeface="+mn-cs"/>
              </a:defRPr>
            </a:lvl8pPr>
            <a:lvl9pPr marL="4168830" algn="l" defTabSz="1042207" rtl="0" eaLnBrk="1" latinLnBrk="0" hangingPunct="1">
              <a:defRPr sz="2100" kern="1200">
                <a:solidFill>
                  <a:schemeClr val="tx1"/>
                </a:solidFill>
                <a:latin typeface="+mn-lt"/>
                <a:ea typeface="+mn-ea"/>
                <a:cs typeface="+mn-cs"/>
              </a:defRPr>
            </a:lvl9pPr>
          </a:lstStyle>
          <a:p>
            <a:pPr algn="ctr"/>
            <a:r>
              <a:rPr lang="fr-FR" sz="1300" b="1">
                <a:solidFill>
                  <a:schemeClr val="accent6"/>
                </a:solidFill>
              </a:rPr>
              <a:t>|</a:t>
            </a:r>
            <a:fld id="{4969B8F2-8271-492B-A14C-9EA29D0133EC}" type="slidenum">
              <a:rPr lang="fr-FR" sz="1300" b="1">
                <a:solidFill>
                  <a:schemeClr val="accent6"/>
                </a:solidFill>
              </a:rPr>
              <a:pPr algn="ctr"/>
              <a:t>7</a:t>
            </a:fld>
            <a:endParaRPr lang="fr-FR" sz="1300" b="1">
              <a:solidFill>
                <a:schemeClr val="accent6"/>
              </a:solidFill>
            </a:endParaRPr>
          </a:p>
        </p:txBody>
      </p:sp>
      <p:sp>
        <p:nvSpPr>
          <p:cNvPr id="2" name="Titre 1">
            <a:extLst>
              <a:ext uri="{FF2B5EF4-FFF2-40B4-BE49-F238E27FC236}">
                <a16:creationId xmlns:a16="http://schemas.microsoft.com/office/drawing/2014/main" id="{3C692382-DFBC-4EA9-8E5E-3A4B55F73098}"/>
              </a:ext>
            </a:extLst>
          </p:cNvPr>
          <p:cNvSpPr>
            <a:spLocks noGrp="1"/>
          </p:cNvSpPr>
          <p:nvPr>
            <p:ph type="title"/>
          </p:nvPr>
        </p:nvSpPr>
        <p:spPr>
          <a:xfrm>
            <a:off x="279772" y="469214"/>
            <a:ext cx="8947355" cy="489599"/>
          </a:xfrm>
        </p:spPr>
        <p:txBody>
          <a:bodyPr/>
          <a:lstStyle/>
          <a:p>
            <a:pPr algn="l"/>
            <a:r>
              <a:rPr lang="fr-FR">
                <a:solidFill>
                  <a:srgbClr val="00B0F0"/>
                </a:solidFill>
              </a:rPr>
              <a:t>Enjeu-Maturité | </a:t>
            </a:r>
            <a:r>
              <a:rPr lang="fr-FR" sz="1600"/>
              <a:t>Le diagnostic permet de collecter les données sur les entreprises de la région et structurer une transformation vers l’USINE du futur</a:t>
            </a:r>
            <a:endParaRPr lang="fr-FR"/>
          </a:p>
        </p:txBody>
      </p:sp>
      <p:sp>
        <p:nvSpPr>
          <p:cNvPr id="3" name="Espace réservé du texte 2">
            <a:extLst>
              <a:ext uri="{FF2B5EF4-FFF2-40B4-BE49-F238E27FC236}">
                <a16:creationId xmlns:a16="http://schemas.microsoft.com/office/drawing/2014/main" id="{2262E187-8587-4006-B318-05E4F7A96E99}"/>
              </a:ext>
            </a:extLst>
          </p:cNvPr>
          <p:cNvSpPr>
            <a:spLocks noGrp="1"/>
          </p:cNvSpPr>
          <p:nvPr>
            <p:ph type="body" sz="quarter" idx="13"/>
          </p:nvPr>
        </p:nvSpPr>
        <p:spPr/>
        <p:txBody>
          <a:bodyPr/>
          <a:lstStyle/>
          <a:p>
            <a:r>
              <a:rPr lang="fr-FR" dirty="0"/>
              <a:t>Source : OPEO</a:t>
            </a:r>
          </a:p>
        </p:txBody>
      </p:sp>
      <p:sp>
        <p:nvSpPr>
          <p:cNvPr id="74" name="ZoneTexte 73">
            <a:extLst>
              <a:ext uri="{FF2B5EF4-FFF2-40B4-BE49-F238E27FC236}">
                <a16:creationId xmlns:a16="http://schemas.microsoft.com/office/drawing/2014/main" id="{78ACE2E3-C496-4FB4-BA15-5FD4B30891CC}"/>
              </a:ext>
            </a:extLst>
          </p:cNvPr>
          <p:cNvSpPr txBox="1"/>
          <p:nvPr/>
        </p:nvSpPr>
        <p:spPr>
          <a:xfrm>
            <a:off x="319119" y="1670172"/>
            <a:ext cx="4199651" cy="1015663"/>
          </a:xfrm>
          <a:prstGeom prst="rect">
            <a:avLst/>
          </a:prstGeom>
          <a:noFill/>
        </p:spPr>
        <p:txBody>
          <a:bodyPr wrap="square" rtlCol="0">
            <a:spAutoFit/>
          </a:bodyPr>
          <a:lstStyle/>
          <a:p>
            <a:r>
              <a:rPr lang="fr-FR" sz="2000" dirty="0"/>
              <a:t>Un Diagnostic à géométrie variable, adaptée à l’entreprise, de 4,5 à 7 jours, sur les 6 axes avec 4 consultants…</a:t>
            </a:r>
          </a:p>
        </p:txBody>
      </p:sp>
      <p:sp>
        <p:nvSpPr>
          <p:cNvPr id="75" name="ZoneTexte 74">
            <a:extLst>
              <a:ext uri="{FF2B5EF4-FFF2-40B4-BE49-F238E27FC236}">
                <a16:creationId xmlns:a16="http://schemas.microsoft.com/office/drawing/2014/main" id="{37891D97-4163-4BE4-8EB5-457ECECCCAFC}"/>
              </a:ext>
            </a:extLst>
          </p:cNvPr>
          <p:cNvSpPr txBox="1"/>
          <p:nvPr/>
        </p:nvSpPr>
        <p:spPr>
          <a:xfrm>
            <a:off x="5751364" y="4356695"/>
            <a:ext cx="4419078" cy="707886"/>
          </a:xfrm>
          <a:prstGeom prst="rect">
            <a:avLst/>
          </a:prstGeom>
          <a:noFill/>
        </p:spPr>
        <p:txBody>
          <a:bodyPr wrap="square" rtlCol="0">
            <a:spAutoFit/>
          </a:bodyPr>
          <a:lstStyle/>
          <a:p>
            <a:r>
              <a:rPr lang="fr-FR" sz="2000"/>
              <a:t>…et d’établir un plan d’action priorisé en actions court, moyen et long terme</a:t>
            </a:r>
          </a:p>
        </p:txBody>
      </p:sp>
      <p:sp>
        <p:nvSpPr>
          <p:cNvPr id="76" name="Rectangle 75">
            <a:extLst>
              <a:ext uri="{FF2B5EF4-FFF2-40B4-BE49-F238E27FC236}">
                <a16:creationId xmlns:a16="http://schemas.microsoft.com/office/drawing/2014/main" id="{FEE98CB3-E073-407A-9CA8-BD87C93D05DA}"/>
              </a:ext>
            </a:extLst>
          </p:cNvPr>
          <p:cNvSpPr/>
          <p:nvPr/>
        </p:nvSpPr>
        <p:spPr>
          <a:xfrm>
            <a:off x="6485521" y="5102995"/>
            <a:ext cx="3050926" cy="2211710"/>
          </a:xfrm>
          <a:prstGeom prst="rect">
            <a:avLst/>
          </a:prstGeom>
          <a:noFill/>
          <a:ln w="28575" cmpd="sng">
            <a:solidFill>
              <a:srgbClr val="005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18">
              <a:solidFill>
                <a:srgbClr val="000000"/>
              </a:solidFill>
            </a:endParaRPr>
          </a:p>
        </p:txBody>
      </p:sp>
      <p:sp>
        <p:nvSpPr>
          <p:cNvPr id="77" name="Signalisation droite 4">
            <a:extLst>
              <a:ext uri="{FF2B5EF4-FFF2-40B4-BE49-F238E27FC236}">
                <a16:creationId xmlns:a16="http://schemas.microsoft.com/office/drawing/2014/main" id="{4D3CC9D0-2BF3-4FDB-8EF7-F0CFBF9B3EF4}"/>
              </a:ext>
            </a:extLst>
          </p:cNvPr>
          <p:cNvSpPr/>
          <p:nvPr/>
        </p:nvSpPr>
        <p:spPr>
          <a:xfrm>
            <a:off x="443601" y="2772519"/>
            <a:ext cx="3744416" cy="2736304"/>
          </a:xfrm>
          <a:prstGeom prst="rect">
            <a:avLst/>
          </a:prstGeom>
          <a:noFill/>
          <a:ln w="28575" cmpd="sng">
            <a:solidFill>
              <a:srgbClr val="005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918">
              <a:solidFill>
                <a:srgbClr val="000000"/>
              </a:solidFill>
            </a:endParaRPr>
          </a:p>
        </p:txBody>
      </p:sp>
      <p:sp>
        <p:nvSpPr>
          <p:cNvPr id="78" name="ZoneTexte 77">
            <a:extLst>
              <a:ext uri="{FF2B5EF4-FFF2-40B4-BE49-F238E27FC236}">
                <a16:creationId xmlns:a16="http://schemas.microsoft.com/office/drawing/2014/main" id="{DBF408A0-0AF2-443B-AC37-AD0A5018436C}"/>
              </a:ext>
            </a:extLst>
          </p:cNvPr>
          <p:cNvSpPr txBox="1"/>
          <p:nvPr/>
        </p:nvSpPr>
        <p:spPr>
          <a:xfrm>
            <a:off x="5751364" y="1262035"/>
            <a:ext cx="4496848" cy="707886"/>
          </a:xfrm>
          <a:prstGeom prst="rect">
            <a:avLst/>
          </a:prstGeom>
          <a:noFill/>
        </p:spPr>
        <p:txBody>
          <a:bodyPr wrap="square" lIns="91440" tIns="45720" rIns="91440" bIns="45720" rtlCol="0" anchor="t">
            <a:spAutoFit/>
          </a:bodyPr>
          <a:lstStyle/>
          <a:p>
            <a:r>
              <a:rPr lang="fr-FR" sz="2000"/>
              <a:t>…a permis d’évaluer les enjeux et la maturité des entreprises sur les 6 axes…</a:t>
            </a:r>
          </a:p>
        </p:txBody>
      </p:sp>
      <p:sp>
        <p:nvSpPr>
          <p:cNvPr id="79" name="Rectangle 78">
            <a:extLst>
              <a:ext uri="{FF2B5EF4-FFF2-40B4-BE49-F238E27FC236}">
                <a16:creationId xmlns:a16="http://schemas.microsoft.com/office/drawing/2014/main" id="{4C93282D-FB56-4303-9A67-E5372C08E919}"/>
              </a:ext>
            </a:extLst>
          </p:cNvPr>
          <p:cNvSpPr/>
          <p:nvPr/>
        </p:nvSpPr>
        <p:spPr>
          <a:xfrm>
            <a:off x="6485521" y="1982925"/>
            <a:ext cx="3050926" cy="2211710"/>
          </a:xfrm>
          <a:prstGeom prst="rect">
            <a:avLst/>
          </a:prstGeom>
          <a:noFill/>
          <a:ln w="28575" cmpd="sng">
            <a:solidFill>
              <a:srgbClr val="005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18">
              <a:solidFill>
                <a:srgbClr val="000000"/>
              </a:solidFill>
            </a:endParaRPr>
          </a:p>
        </p:txBody>
      </p:sp>
      <p:sp>
        <p:nvSpPr>
          <p:cNvPr id="80" name="Flèche : droite 79">
            <a:extLst>
              <a:ext uri="{FF2B5EF4-FFF2-40B4-BE49-F238E27FC236}">
                <a16:creationId xmlns:a16="http://schemas.microsoft.com/office/drawing/2014/main" id="{B8C2D367-01EE-4261-9CCC-388D347F4726}"/>
              </a:ext>
            </a:extLst>
          </p:cNvPr>
          <p:cNvSpPr/>
          <p:nvPr/>
        </p:nvSpPr>
        <p:spPr>
          <a:xfrm rot="20023927">
            <a:off x="4384405" y="2567429"/>
            <a:ext cx="1691177" cy="70788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81" name="Flèche : droite 80">
            <a:extLst>
              <a:ext uri="{FF2B5EF4-FFF2-40B4-BE49-F238E27FC236}">
                <a16:creationId xmlns:a16="http://schemas.microsoft.com/office/drawing/2014/main" id="{AAA43D4E-28B8-46C0-B761-D230AF7CBEA5}"/>
              </a:ext>
            </a:extLst>
          </p:cNvPr>
          <p:cNvSpPr/>
          <p:nvPr/>
        </p:nvSpPr>
        <p:spPr>
          <a:xfrm rot="1830283">
            <a:off x="4405410" y="4938839"/>
            <a:ext cx="1691177" cy="70788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pic>
        <p:nvPicPr>
          <p:cNvPr id="82" name="Image 81">
            <a:extLst>
              <a:ext uri="{FF2B5EF4-FFF2-40B4-BE49-F238E27FC236}">
                <a16:creationId xmlns:a16="http://schemas.microsoft.com/office/drawing/2014/main" id="{F11109F4-FBB1-4650-AD94-F36BEB341974}"/>
              </a:ext>
            </a:extLst>
          </p:cNvPr>
          <p:cNvPicPr>
            <a:picLocks noChangeAspect="1"/>
          </p:cNvPicPr>
          <p:nvPr/>
        </p:nvPicPr>
        <p:blipFill>
          <a:blip r:embed="rId2"/>
          <a:stretch>
            <a:fillRect/>
          </a:stretch>
        </p:blipFill>
        <p:spPr>
          <a:xfrm>
            <a:off x="6631206" y="2121111"/>
            <a:ext cx="2739127" cy="1935338"/>
          </a:xfrm>
          <a:prstGeom prst="rect">
            <a:avLst/>
          </a:prstGeom>
          <a:ln w="12700">
            <a:solidFill>
              <a:srgbClr val="000000"/>
            </a:solidFill>
          </a:ln>
        </p:spPr>
      </p:pic>
      <p:pic>
        <p:nvPicPr>
          <p:cNvPr id="8" name="Image 7">
            <a:extLst>
              <a:ext uri="{FF2B5EF4-FFF2-40B4-BE49-F238E27FC236}">
                <a16:creationId xmlns:a16="http://schemas.microsoft.com/office/drawing/2014/main" id="{3194870C-A249-4D5B-B36A-530D2BE8BB3B}"/>
              </a:ext>
            </a:extLst>
          </p:cNvPr>
          <p:cNvPicPr>
            <a:picLocks noChangeAspect="1"/>
          </p:cNvPicPr>
          <p:nvPr/>
        </p:nvPicPr>
        <p:blipFill>
          <a:blip r:embed="rId3"/>
          <a:stretch>
            <a:fillRect/>
          </a:stretch>
        </p:blipFill>
        <p:spPr>
          <a:xfrm>
            <a:off x="584999" y="2984844"/>
            <a:ext cx="3431477" cy="2143209"/>
          </a:xfrm>
          <a:prstGeom prst="rect">
            <a:avLst/>
          </a:prstGeom>
        </p:spPr>
      </p:pic>
      <p:pic>
        <p:nvPicPr>
          <p:cNvPr id="12" name="Image 11">
            <a:extLst>
              <a:ext uri="{FF2B5EF4-FFF2-40B4-BE49-F238E27FC236}">
                <a16:creationId xmlns:a16="http://schemas.microsoft.com/office/drawing/2014/main" id="{A1C0CB36-E9FD-45DB-BF8B-B860FAA5B130}"/>
              </a:ext>
            </a:extLst>
          </p:cNvPr>
          <p:cNvPicPr>
            <a:picLocks noChangeAspect="1"/>
          </p:cNvPicPr>
          <p:nvPr/>
        </p:nvPicPr>
        <p:blipFill>
          <a:blip r:embed="rId4"/>
          <a:stretch>
            <a:fillRect/>
          </a:stretch>
        </p:blipFill>
        <p:spPr>
          <a:xfrm>
            <a:off x="6577463" y="5356897"/>
            <a:ext cx="2844650" cy="1884661"/>
          </a:xfrm>
          <a:prstGeom prst="rect">
            <a:avLst/>
          </a:prstGeom>
        </p:spPr>
      </p:pic>
    </p:spTree>
    <p:extLst>
      <p:ext uri="{BB962C8B-B14F-4D97-AF65-F5344CB8AC3E}">
        <p14:creationId xmlns:p14="http://schemas.microsoft.com/office/powerpoint/2010/main" val="26637625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contenu 1">
            <a:extLst>
              <a:ext uri="{FF2B5EF4-FFF2-40B4-BE49-F238E27FC236}">
                <a16:creationId xmlns:a16="http://schemas.microsoft.com/office/drawing/2014/main" id="{FBA44AC1-FDA6-42A7-8D3A-E3EB68B7C03C}"/>
              </a:ext>
            </a:extLst>
          </p:cNvPr>
          <p:cNvSpPr txBox="1">
            <a:spLocks/>
          </p:cNvSpPr>
          <p:nvPr>
            <p:custDataLst>
              <p:tags r:id="rId1"/>
            </p:custDataLst>
          </p:nvPr>
        </p:nvSpPr>
        <p:spPr>
          <a:xfrm>
            <a:off x="305346" y="1206864"/>
            <a:ext cx="6370245" cy="5147534"/>
          </a:xfrm>
          <a:prstGeom prst="rect">
            <a:avLst/>
          </a:prstGeom>
        </p:spPr>
        <p:txBody>
          <a:bodyPr>
            <a:noAutofit/>
          </a:bodyPr>
          <a:lstStyle>
            <a:lvl1pPr marL="342900" indent="-342900" algn="l" defTabSz="895350" rtl="0" eaLnBrk="0" fontAlgn="base" hangingPunct="0">
              <a:spcBef>
                <a:spcPct val="0"/>
              </a:spcBef>
              <a:spcAft>
                <a:spcPct val="0"/>
              </a:spcAft>
              <a:buClr>
                <a:schemeClr val="tx2"/>
              </a:buClr>
              <a:defRPr lang="fr-FR" sz="1425" b="1" kern="1200" dirty="0" smtClean="0">
                <a:solidFill>
                  <a:schemeClr val="tx2"/>
                </a:solidFill>
                <a:latin typeface="+mj-lt"/>
                <a:ea typeface="+mj-ea"/>
                <a:cs typeface="ＭＳ Ｐゴシック" charset="0"/>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mn-ea"/>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mn-ea"/>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mn-ea"/>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mn-ea"/>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ea typeface="+mn-ea"/>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ea typeface="+mn-ea"/>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ea typeface="+mn-ea"/>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ea typeface="+mn-ea"/>
              </a:defRPr>
            </a:lvl9pPr>
          </a:lstStyle>
          <a:p>
            <a:pPr marL="0" marR="0" lvl="0" indent="0" algn="l" defTabSz="895350" rtl="0" eaLnBrk="0" fontAlgn="base" latinLnBrk="0" hangingPunct="0">
              <a:lnSpc>
                <a:spcPct val="100000"/>
              </a:lnSpc>
              <a:spcBef>
                <a:spcPct val="0"/>
              </a:spcBef>
              <a:spcAft>
                <a:spcPct val="0"/>
              </a:spcAft>
              <a:buClr>
                <a:srgbClr val="002960"/>
              </a:buClr>
              <a:buSzTx/>
              <a:buFontTx/>
              <a:buNone/>
              <a:tabLst/>
              <a:defRPr/>
            </a:pPr>
            <a:r>
              <a:rPr kumimoji="0" lang="fr-FR" sz="1400" b="1" i="0" u="none" strike="noStrike" kern="1200" cap="none" spc="0" normalizeH="0" baseline="0" noProof="0">
                <a:ln>
                  <a:noFill/>
                </a:ln>
                <a:solidFill>
                  <a:srgbClr val="002060"/>
                </a:solidFill>
                <a:effectLst/>
                <a:uLnTx/>
                <a:uFillTx/>
                <a:latin typeface="Arial"/>
                <a:ea typeface="ＭＳ Ｐゴシック"/>
              </a:rPr>
              <a:t>Depuis 2013, OID Consultants est impliqué dans l’efficience environnementale avec les entreprises et les territoires. Depuis 2015 nous intervenons également dans le cadre de projets d’écologie industrielle et territoriale et usine du futur</a:t>
            </a:r>
            <a:endParaRPr kumimoji="0" lang="fr-FR" sz="1400" b="0" i="0" u="none" strike="noStrike" kern="1200" cap="none" spc="0" normalizeH="0" baseline="0" noProof="0">
              <a:ln>
                <a:noFill/>
              </a:ln>
              <a:solidFill>
                <a:srgbClr val="002060"/>
              </a:solidFill>
              <a:effectLst/>
              <a:uLnTx/>
              <a:uFillTx/>
              <a:latin typeface="Arial"/>
              <a:ea typeface="ＭＳ Ｐゴシック"/>
            </a:endParaRPr>
          </a:p>
          <a:p>
            <a:pPr marL="171450" marR="0" lvl="0" indent="-171450" algn="l" defTabSz="895350" rtl="0" eaLnBrk="0" fontAlgn="base" latinLnBrk="0" hangingPunct="0">
              <a:lnSpc>
                <a:spcPct val="100000"/>
              </a:lnSpc>
              <a:spcBef>
                <a:spcPct val="0"/>
              </a:spcBef>
              <a:spcAft>
                <a:spcPct val="0"/>
              </a:spcAft>
              <a:buClr>
                <a:srgbClr val="002960"/>
              </a:buClr>
              <a:buSzTx/>
              <a:buFont typeface="Arial" panose="020B0604020202020204" pitchFamily="34" charset="0"/>
              <a:buChar char="•"/>
              <a:tabLst/>
              <a:defRPr/>
            </a:pPr>
            <a:r>
              <a:rPr kumimoji="0" lang="fr-FR" sz="1400" b="0" i="0" u="none" strike="noStrike" kern="1200" cap="none" spc="0" normalizeH="0" baseline="0" noProof="0">
                <a:ln>
                  <a:noFill/>
                </a:ln>
                <a:solidFill>
                  <a:srgbClr val="002060"/>
                </a:solidFill>
                <a:effectLst/>
                <a:uLnTx/>
                <a:uFillTx/>
                <a:latin typeface="Arial"/>
                <a:ea typeface="ＭＳ Ｐゴシック"/>
              </a:rPr>
              <a:t>(2019) : Programme d’accompagnement des entreprises de la métropole de Grenoble vers la transition énergétique</a:t>
            </a:r>
          </a:p>
          <a:p>
            <a:pPr marL="171450" marR="0" lvl="0" indent="-171450" algn="l" defTabSz="895350" rtl="0" eaLnBrk="0" fontAlgn="base" latinLnBrk="0" hangingPunct="0">
              <a:lnSpc>
                <a:spcPct val="100000"/>
              </a:lnSpc>
              <a:spcBef>
                <a:spcPct val="0"/>
              </a:spcBef>
              <a:spcAft>
                <a:spcPct val="0"/>
              </a:spcAft>
              <a:buClr>
                <a:srgbClr val="002960"/>
              </a:buClr>
              <a:buSzTx/>
              <a:buFont typeface="Arial" panose="020B0604020202020204" pitchFamily="34" charset="0"/>
              <a:buChar char="•"/>
              <a:tabLst/>
              <a:defRPr/>
            </a:pPr>
            <a:r>
              <a:rPr kumimoji="0" lang="fr-FR" sz="1400" b="0" i="0" u="none" strike="noStrike" kern="1200" cap="none" spc="0" normalizeH="0" baseline="0" noProof="0">
                <a:ln>
                  <a:noFill/>
                </a:ln>
                <a:solidFill>
                  <a:srgbClr val="002060"/>
                </a:solidFill>
                <a:effectLst/>
                <a:uLnTx/>
                <a:uFillTx/>
                <a:latin typeface="Arial"/>
                <a:ea typeface="ＭＳ Ｐゴシック"/>
              </a:rPr>
              <a:t>(2017-2020) Diagnostics environnement de 150 entreprises en Grand Est dans le cadre du programme usine du futur.</a:t>
            </a:r>
            <a:endParaRPr kumimoji="0" lang="fr-FR" sz="1400" b="1" i="0" u="none" strike="noStrike" kern="1200" cap="none" spc="0" normalizeH="0" baseline="0" noProof="0">
              <a:ln>
                <a:noFill/>
              </a:ln>
              <a:solidFill>
                <a:srgbClr val="002060"/>
              </a:solidFill>
              <a:effectLst/>
              <a:uLnTx/>
              <a:uFillTx/>
              <a:latin typeface="Arial"/>
              <a:ea typeface="ＭＳ Ｐゴシック"/>
            </a:endParaRPr>
          </a:p>
          <a:p>
            <a:pPr marL="171450" marR="0" lvl="0" indent="-171450" algn="l" defTabSz="895350" rtl="0" eaLnBrk="0" fontAlgn="base" latinLnBrk="0" hangingPunct="0">
              <a:lnSpc>
                <a:spcPct val="100000"/>
              </a:lnSpc>
              <a:spcBef>
                <a:spcPct val="0"/>
              </a:spcBef>
              <a:spcAft>
                <a:spcPct val="0"/>
              </a:spcAft>
              <a:buClr>
                <a:srgbClr val="002960"/>
              </a:buClr>
              <a:buSzTx/>
              <a:buFont typeface="Arial" panose="020B0604020202020204" pitchFamily="34" charset="0"/>
              <a:buChar char="•"/>
              <a:tabLst/>
              <a:defRPr/>
            </a:pPr>
            <a:r>
              <a:rPr kumimoji="0" lang="fr-FR" sz="1400" b="0" i="0" u="none" strike="noStrike" kern="1200" cap="none" spc="0" normalizeH="0" baseline="0" noProof="0">
                <a:ln>
                  <a:noFill/>
                </a:ln>
                <a:solidFill>
                  <a:srgbClr val="002060"/>
                </a:solidFill>
                <a:effectLst/>
                <a:uLnTx/>
                <a:uFillTx/>
                <a:latin typeface="Arial"/>
                <a:ea typeface="ＭＳ Ｐゴシック"/>
              </a:rPr>
              <a:t>(2015 – 2018) : programme Lean and Green en région Bourgogne Franche Comté. Plus de 25 entreprises accompagnées. </a:t>
            </a:r>
          </a:p>
          <a:p>
            <a:pPr marL="171450" marR="0" lvl="0" indent="-171450" algn="l" defTabSz="895350" rtl="0" eaLnBrk="0" fontAlgn="base" latinLnBrk="0" hangingPunct="0">
              <a:lnSpc>
                <a:spcPct val="100000"/>
              </a:lnSpc>
              <a:spcBef>
                <a:spcPct val="0"/>
              </a:spcBef>
              <a:spcAft>
                <a:spcPct val="0"/>
              </a:spcAft>
              <a:buClr>
                <a:srgbClr val="002960"/>
              </a:buClr>
              <a:buSzTx/>
              <a:buFont typeface="Arial" panose="020B0604020202020204" pitchFamily="34" charset="0"/>
              <a:buChar char="•"/>
              <a:tabLst/>
              <a:defRPr/>
            </a:pPr>
            <a:r>
              <a:rPr kumimoji="0" lang="fr-FR" sz="1400" b="0" i="0" u="none" strike="noStrike" kern="1200" cap="none" spc="0" normalizeH="0" baseline="0" noProof="0">
                <a:ln>
                  <a:noFill/>
                </a:ln>
                <a:solidFill>
                  <a:srgbClr val="002060"/>
                </a:solidFill>
                <a:effectLst/>
                <a:uLnTx/>
                <a:uFillTx/>
                <a:latin typeface="Arial"/>
                <a:ea typeface="ＭＳ Ｐゴシック"/>
              </a:rPr>
              <a:t>(2016) : création et déploiement d’un outil de prédiagnostic flux pour les CCI et les CMA</a:t>
            </a:r>
          </a:p>
          <a:p>
            <a:pPr marL="171450" marR="0" lvl="0" indent="-171450" algn="l" defTabSz="895350" rtl="0" eaLnBrk="0" fontAlgn="base" latinLnBrk="0" hangingPunct="0">
              <a:lnSpc>
                <a:spcPct val="100000"/>
              </a:lnSpc>
              <a:spcBef>
                <a:spcPct val="0"/>
              </a:spcBef>
              <a:spcAft>
                <a:spcPct val="0"/>
              </a:spcAft>
              <a:buClr>
                <a:srgbClr val="002960"/>
              </a:buClr>
              <a:buSzTx/>
              <a:buFont typeface="Arial" panose="020B0604020202020204" pitchFamily="34" charset="0"/>
              <a:buChar char="•"/>
              <a:tabLst/>
              <a:defRPr/>
            </a:pPr>
            <a:endParaRPr kumimoji="0" lang="fr-FR" sz="1400" b="1" i="0" u="none" strike="noStrike" kern="1200" cap="none" spc="0" normalizeH="0" baseline="0" noProof="0">
              <a:ln>
                <a:noFill/>
              </a:ln>
              <a:solidFill>
                <a:srgbClr val="002060"/>
              </a:solidFill>
              <a:effectLst/>
              <a:uLnTx/>
              <a:uFillTx/>
              <a:latin typeface="Arial"/>
              <a:ea typeface="ＭＳ Ｐゴシック"/>
            </a:endParaRPr>
          </a:p>
          <a:p>
            <a:pPr marL="0" marR="0" lvl="0" indent="0" algn="l" defTabSz="895350" rtl="0" eaLnBrk="0" fontAlgn="base" latinLnBrk="0" hangingPunct="0">
              <a:lnSpc>
                <a:spcPct val="100000"/>
              </a:lnSpc>
              <a:spcBef>
                <a:spcPct val="0"/>
              </a:spcBef>
              <a:spcAft>
                <a:spcPct val="0"/>
              </a:spcAft>
              <a:buClr>
                <a:srgbClr val="002960"/>
              </a:buClr>
              <a:buSzTx/>
              <a:buFontTx/>
              <a:buNone/>
              <a:tabLst/>
              <a:defRPr/>
            </a:pPr>
            <a:r>
              <a:rPr kumimoji="0" lang="fr-FR" sz="1400" b="1" i="0" u="none" strike="noStrike" kern="1200" cap="none" spc="0" normalizeH="0" baseline="0" noProof="0">
                <a:ln>
                  <a:noFill/>
                </a:ln>
                <a:solidFill>
                  <a:srgbClr val="002060"/>
                </a:solidFill>
                <a:effectLst/>
                <a:uLnTx/>
                <a:uFillTx/>
                <a:latin typeface="Arial"/>
                <a:ea typeface="ＭＳ Ｐゴシック"/>
              </a:rPr>
              <a:t>Par ailleurs, OID est un cabinet reconnu par l’ADEME depuis 2014:</a:t>
            </a:r>
          </a:p>
          <a:p>
            <a:pPr marL="171450" marR="0" lvl="0" indent="-171450" algn="l" defTabSz="895350" rtl="0" eaLnBrk="0" fontAlgn="base" latinLnBrk="0" hangingPunct="0">
              <a:lnSpc>
                <a:spcPct val="100000"/>
              </a:lnSpc>
              <a:spcBef>
                <a:spcPct val="0"/>
              </a:spcBef>
              <a:spcAft>
                <a:spcPct val="0"/>
              </a:spcAft>
              <a:buClr>
                <a:srgbClr val="002960"/>
              </a:buClr>
              <a:buSzTx/>
              <a:buFont typeface="Arial" panose="020B0604020202020204" pitchFamily="34" charset="0"/>
              <a:buChar char="•"/>
              <a:tabLst/>
              <a:defRPr/>
            </a:pPr>
            <a:r>
              <a:rPr kumimoji="0" lang="fr-FR" sz="1400" b="0" i="0" u="none" strike="noStrike" kern="1200" cap="none" spc="0" normalizeH="0" baseline="0" noProof="0">
                <a:ln>
                  <a:noFill/>
                </a:ln>
                <a:solidFill>
                  <a:srgbClr val="002060"/>
                </a:solidFill>
                <a:effectLst/>
                <a:uLnTx/>
                <a:uFillTx/>
                <a:latin typeface="Arial"/>
                <a:ea typeface="ＭＳ Ｐゴシック"/>
              </a:rPr>
              <a:t>Référent national sur les flux énergie, déchets, matières premières et eau</a:t>
            </a:r>
          </a:p>
          <a:p>
            <a:pPr marL="171450" marR="0" lvl="0" indent="-171450" algn="l" defTabSz="895350" rtl="0" eaLnBrk="0" fontAlgn="base" latinLnBrk="0" hangingPunct="0">
              <a:lnSpc>
                <a:spcPct val="100000"/>
              </a:lnSpc>
              <a:spcBef>
                <a:spcPct val="0"/>
              </a:spcBef>
              <a:spcAft>
                <a:spcPct val="0"/>
              </a:spcAft>
              <a:buClr>
                <a:srgbClr val="002960"/>
              </a:buClr>
              <a:buSzTx/>
              <a:buFont typeface="Arial" panose="020B0604020202020204" pitchFamily="34" charset="0"/>
              <a:buChar char="•"/>
              <a:tabLst/>
              <a:defRPr/>
            </a:pPr>
            <a:r>
              <a:rPr kumimoji="0" lang="fr-FR" sz="1400" b="0" i="0" u="none" strike="noStrike" kern="1200" cap="none" spc="0" normalizeH="0" baseline="0" noProof="0">
                <a:ln>
                  <a:noFill/>
                </a:ln>
                <a:solidFill>
                  <a:srgbClr val="002060"/>
                </a:solidFill>
                <a:effectLst/>
                <a:uLnTx/>
                <a:uFillTx/>
                <a:latin typeface="Arial"/>
                <a:ea typeface="ＭＳ Ｐゴシック"/>
              </a:rPr>
              <a:t>Référent national pour la formation de bureaux d’étude à la MFCA ISO 14 051 (comptabilité des flux matières)</a:t>
            </a:r>
          </a:p>
          <a:p>
            <a:pPr marL="171450" marR="0" lvl="0" indent="-171450" algn="l" defTabSz="895350" rtl="0" eaLnBrk="0" fontAlgn="base" latinLnBrk="0" hangingPunct="0">
              <a:lnSpc>
                <a:spcPct val="100000"/>
              </a:lnSpc>
              <a:spcBef>
                <a:spcPct val="0"/>
              </a:spcBef>
              <a:spcAft>
                <a:spcPct val="0"/>
              </a:spcAft>
              <a:buClr>
                <a:srgbClr val="002960"/>
              </a:buClr>
              <a:buSzTx/>
              <a:buFont typeface="Arial" panose="020B0604020202020204" pitchFamily="34" charset="0"/>
              <a:buChar char="•"/>
              <a:tabLst/>
              <a:defRPr/>
            </a:pPr>
            <a:r>
              <a:rPr kumimoji="0" lang="fr-FR" sz="1400" b="0" i="0" u="none" strike="noStrike" kern="1200" cap="none" spc="0" normalizeH="0" baseline="0" noProof="0">
                <a:ln>
                  <a:noFill/>
                </a:ln>
                <a:solidFill>
                  <a:srgbClr val="002060"/>
                </a:solidFill>
                <a:effectLst/>
                <a:uLnTx/>
                <a:uFillTx/>
                <a:latin typeface="Arial"/>
                <a:ea typeface="ＭＳ Ｐゴシック"/>
              </a:rPr>
              <a:t>Réalisation de plusieurs dizaines de diagnostics opérationnels (« entreprises témoins », « distributeurs témoins) dans des PME françaises.</a:t>
            </a:r>
          </a:p>
          <a:p>
            <a:pPr marL="171450" marR="0" lvl="0" indent="-171450" algn="l" defTabSz="895350" rtl="0" eaLnBrk="0" fontAlgn="base" latinLnBrk="0" hangingPunct="0">
              <a:lnSpc>
                <a:spcPct val="100000"/>
              </a:lnSpc>
              <a:spcBef>
                <a:spcPct val="0"/>
              </a:spcBef>
              <a:spcAft>
                <a:spcPct val="0"/>
              </a:spcAft>
              <a:buClr>
                <a:srgbClr val="002960"/>
              </a:buClr>
              <a:buSzTx/>
              <a:buFont typeface="Arial" panose="020B0604020202020204" pitchFamily="34" charset="0"/>
              <a:buChar char="•"/>
              <a:tabLst/>
              <a:defRPr/>
            </a:pPr>
            <a:r>
              <a:rPr kumimoji="0" lang="fr-FR" sz="1400" b="0" i="0" u="none" strike="noStrike" kern="1200" cap="none" spc="0" normalizeH="0" baseline="0" noProof="0">
                <a:ln>
                  <a:noFill/>
                </a:ln>
                <a:solidFill>
                  <a:srgbClr val="002060"/>
                </a:solidFill>
                <a:effectLst/>
                <a:uLnTx/>
                <a:uFillTx/>
                <a:latin typeface="Arial"/>
                <a:ea typeface="ＭＳ Ｐゴシック"/>
              </a:rPr>
              <a:t>Depuis 2016, développement d’un outil de prédiagnostic dans le cadre de la démarche TPE/PME gagnantes et formation de 210 experts. Création d’un réseau numérique d’expert flux animé et piloté par OID.</a:t>
            </a:r>
          </a:p>
          <a:p>
            <a:pPr marL="171450" marR="0" lvl="0" indent="-171450" algn="l" defTabSz="895350" rtl="0" eaLnBrk="0" fontAlgn="base" latinLnBrk="0" hangingPunct="0">
              <a:lnSpc>
                <a:spcPct val="100000"/>
              </a:lnSpc>
              <a:spcBef>
                <a:spcPct val="0"/>
              </a:spcBef>
              <a:spcAft>
                <a:spcPct val="0"/>
              </a:spcAft>
              <a:buClr>
                <a:srgbClr val="002960"/>
              </a:buClr>
              <a:buSzTx/>
              <a:buFont typeface="Arial" panose="020B0604020202020204" pitchFamily="34" charset="0"/>
              <a:buChar char="•"/>
              <a:tabLst/>
              <a:defRPr/>
            </a:pPr>
            <a:r>
              <a:rPr lang="fr-FR" sz="1400" b="0">
                <a:solidFill>
                  <a:srgbClr val="002060"/>
                </a:solidFill>
                <a:latin typeface="Arial"/>
                <a:ea typeface="ＭＳ Ｐゴシック"/>
              </a:rPr>
              <a:t>En 2020, OID accompagne la </a:t>
            </a:r>
            <a:r>
              <a:rPr lang="fr-FR" sz="1400" b="0" err="1">
                <a:solidFill>
                  <a:srgbClr val="002060"/>
                </a:solidFill>
                <a:latin typeface="Arial"/>
                <a:ea typeface="ＭＳ Ｐゴシック"/>
              </a:rPr>
              <a:t>BPI</a:t>
            </a:r>
            <a:r>
              <a:rPr lang="fr-FR" sz="1400" b="0">
                <a:solidFill>
                  <a:srgbClr val="002060"/>
                </a:solidFill>
                <a:latin typeface="Arial"/>
                <a:ea typeface="ＭＳ Ｐゴシック"/>
              </a:rPr>
              <a:t> dans le dimensionnement d’outil d’optimisation des flux environnementaux</a:t>
            </a:r>
            <a:endParaRPr kumimoji="0" lang="fr-FR" sz="1400" b="0" i="0" u="none" strike="noStrike" kern="1200" cap="none" spc="0" normalizeH="0" baseline="0" noProof="0">
              <a:ln>
                <a:noFill/>
              </a:ln>
              <a:solidFill>
                <a:srgbClr val="002060"/>
              </a:solidFill>
              <a:effectLst/>
              <a:uLnTx/>
              <a:uFillTx/>
              <a:latin typeface="Arial"/>
              <a:ea typeface="ＭＳ Ｐゴシック"/>
            </a:endParaRPr>
          </a:p>
        </p:txBody>
      </p:sp>
      <p:pic>
        <p:nvPicPr>
          <p:cNvPr id="25" name="Image 24">
            <a:extLst>
              <a:ext uri="{FF2B5EF4-FFF2-40B4-BE49-F238E27FC236}">
                <a16:creationId xmlns:a16="http://schemas.microsoft.com/office/drawing/2014/main" id="{CDA65BCD-F0DC-48D9-8C59-50AEAF2E9499}"/>
              </a:ext>
            </a:extLst>
          </p:cNvPr>
          <p:cNvPicPr>
            <a:picLocks noChangeAspect="1"/>
          </p:cNvPicPr>
          <p:nvPr>
            <p:custDataLst>
              <p:tags r:id="rId2"/>
            </p:custDataLst>
          </p:nvPr>
        </p:nvPicPr>
        <p:blipFill>
          <a:blip r:embed="rId9"/>
          <a:stretch>
            <a:fillRect/>
          </a:stretch>
        </p:blipFill>
        <p:spPr>
          <a:xfrm>
            <a:off x="7337608" y="1260351"/>
            <a:ext cx="2389909" cy="4390159"/>
          </a:xfrm>
          <a:prstGeom prst="rect">
            <a:avLst/>
          </a:prstGeom>
        </p:spPr>
      </p:pic>
      <p:sp>
        <p:nvSpPr>
          <p:cNvPr id="27" name="Rectangle 26">
            <a:extLst>
              <a:ext uri="{FF2B5EF4-FFF2-40B4-BE49-F238E27FC236}">
                <a16:creationId xmlns:a16="http://schemas.microsoft.com/office/drawing/2014/main" id="{1505E3F4-B816-4FFC-95B3-C442801A497E}"/>
              </a:ext>
            </a:extLst>
          </p:cNvPr>
          <p:cNvSpPr/>
          <p:nvPr>
            <p:custDataLst>
              <p:tags r:id="rId3"/>
            </p:custDataLst>
          </p:nvPr>
        </p:nvSpPr>
        <p:spPr>
          <a:xfrm>
            <a:off x="1874589" y="180231"/>
            <a:ext cx="8655893" cy="491160"/>
          </a:xfrm>
          <a:prstGeom prst="rect">
            <a:avLst/>
          </a:prstGeom>
        </p:spPr>
        <p:txBody>
          <a:bodyPr wrap="square">
            <a:spAutoFit/>
          </a:bodyPr>
          <a:lstStyle/>
          <a:p>
            <a:pPr lvl="0" defTabSz="504063" fontAlgn="base">
              <a:lnSpc>
                <a:spcPct val="80000"/>
              </a:lnSpc>
              <a:spcBef>
                <a:spcPct val="0"/>
              </a:spcBef>
              <a:spcAft>
                <a:spcPct val="0"/>
              </a:spcAft>
              <a:buClr>
                <a:srgbClr val="002960"/>
              </a:buClr>
              <a:defRPr/>
            </a:pPr>
            <a:r>
              <a:rPr lang="fr-FR" sz="1600" b="1">
                <a:latin typeface="+mj-lt"/>
                <a:ea typeface="ＭＳ Ｐゴシック"/>
                <a:cs typeface="+mj-cs"/>
              </a:rPr>
              <a:t>NOTRE EXPERTISE EN EXCELLENCE ENVIRONNEMENTALE EST RECONNUE ET INVESTIE DANS DES PROJETS D’ACCOMPAGNEMENT D’INSTITUTIONNELS RÉGIONAUX ET NATIONAUX.</a:t>
            </a:r>
          </a:p>
        </p:txBody>
      </p:sp>
      <p:pic>
        <p:nvPicPr>
          <p:cNvPr id="28" name="Image 27">
            <a:extLst>
              <a:ext uri="{FF2B5EF4-FFF2-40B4-BE49-F238E27FC236}">
                <a16:creationId xmlns:a16="http://schemas.microsoft.com/office/drawing/2014/main" id="{AA254C79-BD97-44D3-A102-53438B202F79}"/>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a:ext>
            </a:extLst>
          </a:blip>
          <a:stretch>
            <a:fillRect/>
          </a:stretch>
        </p:blipFill>
        <p:spPr>
          <a:xfrm>
            <a:off x="238472" y="180231"/>
            <a:ext cx="953418" cy="635612"/>
          </a:xfrm>
          <a:prstGeom prst="rect">
            <a:avLst/>
          </a:prstGeom>
        </p:spPr>
      </p:pic>
      <p:pic>
        <p:nvPicPr>
          <p:cNvPr id="1026" name="Picture 2" descr="Image result for logo metropole de grenoble">
            <a:extLst>
              <a:ext uri="{FF2B5EF4-FFF2-40B4-BE49-F238E27FC236}">
                <a16:creationId xmlns:a16="http://schemas.microsoft.com/office/drawing/2014/main" id="{646FCC66-4168-4886-B739-DF5BCFF74F6C}"/>
              </a:ext>
            </a:extLst>
          </p:cNvPr>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9035696" y="2631548"/>
            <a:ext cx="728869" cy="6743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pi logo">
            <a:extLst>
              <a:ext uri="{FF2B5EF4-FFF2-40B4-BE49-F238E27FC236}">
                <a16:creationId xmlns:a16="http://schemas.microsoft.com/office/drawing/2014/main" id="{3B2ED662-25D6-428F-A263-306C0BFCB182}"/>
              </a:ext>
            </a:extLst>
          </p:cNvPr>
          <p:cNvPicPr>
            <a:picLocks noChangeAspect="1" noChangeArrowheads="1"/>
          </p:cNvPicPr>
          <p:nvPr>
            <p:custDataLst>
              <p:tags r:id="rId6"/>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7802894" y="5629721"/>
            <a:ext cx="1459335" cy="684062"/>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numéro de diapositive 2">
            <a:extLst>
              <a:ext uri="{FF2B5EF4-FFF2-40B4-BE49-F238E27FC236}">
                <a16:creationId xmlns:a16="http://schemas.microsoft.com/office/drawing/2014/main" id="{2335A165-A3D3-483F-AD7D-07DB83B1A7F5}"/>
              </a:ext>
            </a:extLst>
          </p:cNvPr>
          <p:cNvSpPr txBox="1">
            <a:spLocks/>
          </p:cNvSpPr>
          <p:nvPr/>
        </p:nvSpPr>
        <p:spPr>
          <a:xfrm>
            <a:off x="10090433" y="7026896"/>
            <a:ext cx="595584" cy="402567"/>
          </a:xfrm>
          <a:prstGeom prst="rect">
            <a:avLst/>
          </a:prstGeom>
        </p:spPr>
        <p:txBody>
          <a:bodyPr/>
          <a:lstStyle>
            <a:defPPr>
              <a:defRPr lang="fr-FR"/>
            </a:defPPr>
            <a:lvl1pPr marL="0" algn="l" defTabSz="1042207" rtl="0" eaLnBrk="1" latinLnBrk="0" hangingPunct="1">
              <a:defRPr sz="2100" kern="1200">
                <a:solidFill>
                  <a:schemeClr val="tx1"/>
                </a:solidFill>
                <a:latin typeface="+mn-lt"/>
                <a:ea typeface="+mn-ea"/>
                <a:cs typeface="+mn-cs"/>
              </a:defRPr>
            </a:lvl1pPr>
            <a:lvl2pPr marL="521104" algn="l" defTabSz="1042207" rtl="0" eaLnBrk="1" latinLnBrk="0" hangingPunct="1">
              <a:defRPr sz="2100" kern="1200">
                <a:solidFill>
                  <a:schemeClr val="tx1"/>
                </a:solidFill>
                <a:latin typeface="+mn-lt"/>
                <a:ea typeface="+mn-ea"/>
                <a:cs typeface="+mn-cs"/>
              </a:defRPr>
            </a:lvl2pPr>
            <a:lvl3pPr marL="1042207" algn="l" defTabSz="1042207" rtl="0" eaLnBrk="1" latinLnBrk="0" hangingPunct="1">
              <a:defRPr sz="2100" kern="1200">
                <a:solidFill>
                  <a:schemeClr val="tx1"/>
                </a:solidFill>
                <a:latin typeface="+mn-lt"/>
                <a:ea typeface="+mn-ea"/>
                <a:cs typeface="+mn-cs"/>
              </a:defRPr>
            </a:lvl3pPr>
            <a:lvl4pPr marL="1563311" algn="l" defTabSz="1042207" rtl="0" eaLnBrk="1" latinLnBrk="0" hangingPunct="1">
              <a:defRPr sz="2100" kern="1200">
                <a:solidFill>
                  <a:schemeClr val="tx1"/>
                </a:solidFill>
                <a:latin typeface="+mn-lt"/>
                <a:ea typeface="+mn-ea"/>
                <a:cs typeface="+mn-cs"/>
              </a:defRPr>
            </a:lvl4pPr>
            <a:lvl5pPr marL="2084415" algn="l" defTabSz="1042207" rtl="0" eaLnBrk="1" latinLnBrk="0" hangingPunct="1">
              <a:defRPr sz="2100" kern="1200">
                <a:solidFill>
                  <a:schemeClr val="tx1"/>
                </a:solidFill>
                <a:latin typeface="+mn-lt"/>
                <a:ea typeface="+mn-ea"/>
                <a:cs typeface="+mn-cs"/>
              </a:defRPr>
            </a:lvl5pPr>
            <a:lvl6pPr marL="2605518" algn="l" defTabSz="1042207" rtl="0" eaLnBrk="1" latinLnBrk="0" hangingPunct="1">
              <a:defRPr sz="2100" kern="1200">
                <a:solidFill>
                  <a:schemeClr val="tx1"/>
                </a:solidFill>
                <a:latin typeface="+mn-lt"/>
                <a:ea typeface="+mn-ea"/>
                <a:cs typeface="+mn-cs"/>
              </a:defRPr>
            </a:lvl6pPr>
            <a:lvl7pPr marL="3126617" algn="l" defTabSz="1042207" rtl="0" eaLnBrk="1" latinLnBrk="0" hangingPunct="1">
              <a:defRPr sz="2100" kern="1200">
                <a:solidFill>
                  <a:schemeClr val="tx1"/>
                </a:solidFill>
                <a:latin typeface="+mn-lt"/>
                <a:ea typeface="+mn-ea"/>
                <a:cs typeface="+mn-cs"/>
              </a:defRPr>
            </a:lvl7pPr>
            <a:lvl8pPr marL="3647724" algn="l" defTabSz="1042207" rtl="0" eaLnBrk="1" latinLnBrk="0" hangingPunct="1">
              <a:defRPr sz="2100" kern="1200">
                <a:solidFill>
                  <a:schemeClr val="tx1"/>
                </a:solidFill>
                <a:latin typeface="+mn-lt"/>
                <a:ea typeface="+mn-ea"/>
                <a:cs typeface="+mn-cs"/>
              </a:defRPr>
            </a:lvl8pPr>
            <a:lvl9pPr marL="4168830" algn="l" defTabSz="1042207" rtl="0" eaLnBrk="1" latinLnBrk="0" hangingPunct="1">
              <a:defRPr sz="2100" kern="1200">
                <a:solidFill>
                  <a:schemeClr val="tx1"/>
                </a:solidFill>
                <a:latin typeface="+mn-lt"/>
                <a:ea typeface="+mn-ea"/>
                <a:cs typeface="+mn-cs"/>
              </a:defRPr>
            </a:lvl9pPr>
          </a:lstStyle>
          <a:p>
            <a:pPr algn="ctr"/>
            <a:r>
              <a:rPr lang="fr-FR" sz="1300" b="1">
                <a:solidFill>
                  <a:schemeClr val="accent6"/>
                </a:solidFill>
              </a:rPr>
              <a:t> |</a:t>
            </a:r>
            <a:fld id="{4969B8F2-8271-492B-A14C-9EA29D0133EC}" type="slidenum">
              <a:rPr lang="fr-FR" sz="1300" b="1" smtClean="0">
                <a:solidFill>
                  <a:schemeClr val="accent6"/>
                </a:solidFill>
              </a:rPr>
              <a:pPr algn="ctr"/>
              <a:t>70</a:t>
            </a:fld>
            <a:endParaRPr lang="fr-FR" sz="1300" b="1">
              <a:solidFill>
                <a:schemeClr val="accent6"/>
              </a:solidFill>
            </a:endParaRPr>
          </a:p>
        </p:txBody>
      </p:sp>
    </p:spTree>
    <p:extLst>
      <p:ext uri="{BB962C8B-B14F-4D97-AF65-F5344CB8AC3E}">
        <p14:creationId xmlns:p14="http://schemas.microsoft.com/office/powerpoint/2010/main" val="6950654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INDICE I2DF</a:t>
            </a:r>
            <a:r>
              <a:rPr lang="fr-FR"/>
              <a:t>| L’indicateur I2DF permettant d’évaluer le niveau de maturité chez les entreprises selon 29 thématiques, est calculé au cadrage et en clôture des diagnostiques</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71</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7092049"/>
            <a:ext cx="6481599" cy="389728"/>
          </a:xfrm>
        </p:spPr>
        <p:txBody>
          <a:bodyPr>
            <a:normAutofit/>
          </a:bodyPr>
          <a:lstStyle/>
          <a:p>
            <a:r>
              <a:rPr lang="fr-FR"/>
              <a:t>Source : OPEO</a:t>
            </a:r>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4"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5"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6" cstate="email">
              <a:alphaModFix/>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9" cstate="email">
              <a:alphaModFix/>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43" name="Espace réservé du numéro de diapositive 3">
            <a:extLst>
              <a:ext uri="{FF2B5EF4-FFF2-40B4-BE49-F238E27FC236}">
                <a16:creationId xmlns:a16="http://schemas.microsoft.com/office/drawing/2014/main" id="{192D2FD8-0DE7-49FF-BEB8-61DEE7B0C69E}"/>
              </a:ext>
            </a:extLst>
          </p:cNvPr>
          <p:cNvSpPr txBox="1">
            <a:spLocks/>
          </p:cNvSpPr>
          <p:nvPr/>
        </p:nvSpPr>
        <p:spPr>
          <a:xfrm>
            <a:off x="10090433" y="7020997"/>
            <a:ext cx="595584" cy="402567"/>
          </a:xfrm>
          <a:prstGeom prst="rect">
            <a:avLst/>
          </a:prstGeom>
        </p:spPr>
        <p:txBody>
          <a:bodyPr/>
          <a:lstStyle>
            <a:defPPr>
              <a:defRPr lang="fr-FR"/>
            </a:defPPr>
            <a:lvl1pPr marL="0" algn="l" defTabSz="1042207" rtl="0" eaLnBrk="1" latinLnBrk="0" hangingPunct="1">
              <a:defRPr sz="1300" b="1" kern="1200">
                <a:solidFill>
                  <a:schemeClr val="accent6"/>
                </a:solidFill>
                <a:latin typeface="+mn-lt"/>
                <a:ea typeface="+mn-ea"/>
                <a:cs typeface="+mn-cs"/>
              </a:defRPr>
            </a:lvl1pPr>
            <a:lvl2pPr marL="521104" algn="l" defTabSz="1042207" rtl="0" eaLnBrk="1" latinLnBrk="0" hangingPunct="1">
              <a:defRPr sz="2100" kern="1200">
                <a:solidFill>
                  <a:schemeClr val="tx1"/>
                </a:solidFill>
                <a:latin typeface="+mn-lt"/>
                <a:ea typeface="+mn-ea"/>
                <a:cs typeface="+mn-cs"/>
              </a:defRPr>
            </a:lvl2pPr>
            <a:lvl3pPr marL="1042207" algn="l" defTabSz="1042207" rtl="0" eaLnBrk="1" latinLnBrk="0" hangingPunct="1">
              <a:defRPr sz="2100" kern="1200">
                <a:solidFill>
                  <a:schemeClr val="tx1"/>
                </a:solidFill>
                <a:latin typeface="+mn-lt"/>
                <a:ea typeface="+mn-ea"/>
                <a:cs typeface="+mn-cs"/>
              </a:defRPr>
            </a:lvl3pPr>
            <a:lvl4pPr marL="1563311" algn="l" defTabSz="1042207" rtl="0" eaLnBrk="1" latinLnBrk="0" hangingPunct="1">
              <a:defRPr sz="2100" kern="1200">
                <a:solidFill>
                  <a:schemeClr val="tx1"/>
                </a:solidFill>
                <a:latin typeface="+mn-lt"/>
                <a:ea typeface="+mn-ea"/>
                <a:cs typeface="+mn-cs"/>
              </a:defRPr>
            </a:lvl4pPr>
            <a:lvl5pPr marL="2084415" algn="l" defTabSz="1042207" rtl="0" eaLnBrk="1" latinLnBrk="0" hangingPunct="1">
              <a:defRPr sz="2100" kern="1200">
                <a:solidFill>
                  <a:schemeClr val="tx1"/>
                </a:solidFill>
                <a:latin typeface="+mn-lt"/>
                <a:ea typeface="+mn-ea"/>
                <a:cs typeface="+mn-cs"/>
              </a:defRPr>
            </a:lvl5pPr>
            <a:lvl6pPr marL="2605518" algn="l" defTabSz="1042207" rtl="0" eaLnBrk="1" latinLnBrk="0" hangingPunct="1">
              <a:defRPr sz="2100" kern="1200">
                <a:solidFill>
                  <a:schemeClr val="tx1"/>
                </a:solidFill>
                <a:latin typeface="+mn-lt"/>
                <a:ea typeface="+mn-ea"/>
                <a:cs typeface="+mn-cs"/>
              </a:defRPr>
            </a:lvl6pPr>
            <a:lvl7pPr marL="3126617" algn="l" defTabSz="1042207" rtl="0" eaLnBrk="1" latinLnBrk="0" hangingPunct="1">
              <a:defRPr sz="2100" kern="1200">
                <a:solidFill>
                  <a:schemeClr val="tx1"/>
                </a:solidFill>
                <a:latin typeface="+mn-lt"/>
                <a:ea typeface="+mn-ea"/>
                <a:cs typeface="+mn-cs"/>
              </a:defRPr>
            </a:lvl7pPr>
            <a:lvl8pPr marL="3647724" algn="l" defTabSz="1042207" rtl="0" eaLnBrk="1" latinLnBrk="0" hangingPunct="1">
              <a:defRPr sz="2100" kern="1200">
                <a:solidFill>
                  <a:schemeClr val="tx1"/>
                </a:solidFill>
                <a:latin typeface="+mn-lt"/>
                <a:ea typeface="+mn-ea"/>
                <a:cs typeface="+mn-cs"/>
              </a:defRPr>
            </a:lvl8pPr>
            <a:lvl9pPr marL="4168830" algn="l" defTabSz="1042207" rtl="0" eaLnBrk="1" latinLnBrk="0" hangingPunct="1">
              <a:defRPr sz="2100" kern="1200">
                <a:solidFill>
                  <a:schemeClr val="tx1"/>
                </a:solidFill>
                <a:latin typeface="+mn-lt"/>
                <a:ea typeface="+mn-ea"/>
                <a:cs typeface="+mn-cs"/>
              </a:defRPr>
            </a:lvl9pPr>
          </a:lstStyle>
          <a:p>
            <a:r>
              <a:rPr lang="fr-FR"/>
              <a:t> |</a:t>
            </a:r>
            <a:fld id="{4969B8F2-8271-492B-A14C-9EA29D0133EC}" type="slidenum">
              <a:rPr lang="fr-FR" smtClean="0"/>
              <a:pPr/>
              <a:t>71</a:t>
            </a:fld>
            <a:endParaRPr lang="fr-FR"/>
          </a:p>
        </p:txBody>
      </p:sp>
      <p:sp>
        <p:nvSpPr>
          <p:cNvPr id="23" name="ZoneTexte 22">
            <a:extLst>
              <a:ext uri="{FF2B5EF4-FFF2-40B4-BE49-F238E27FC236}">
                <a16:creationId xmlns:a16="http://schemas.microsoft.com/office/drawing/2014/main" id="{6A9C0544-B75A-41A7-A414-E02C58AE981D}"/>
              </a:ext>
            </a:extLst>
          </p:cNvPr>
          <p:cNvSpPr txBox="1"/>
          <p:nvPr/>
        </p:nvSpPr>
        <p:spPr>
          <a:xfrm>
            <a:off x="818601" y="2494946"/>
            <a:ext cx="2406113" cy="523220"/>
          </a:xfrm>
          <a:prstGeom prst="rect">
            <a:avLst/>
          </a:prstGeom>
          <a:noFill/>
        </p:spPr>
        <p:txBody>
          <a:bodyPr wrap="square" rtlCol="0">
            <a:spAutoFit/>
          </a:bodyPr>
          <a:lstStyle/>
          <a:p>
            <a:pPr defTabSz="982688"/>
            <a:r>
              <a:rPr lang="fr-FR" sz="1400" b="1">
                <a:solidFill>
                  <a:srgbClr val="545457"/>
                </a:solidFill>
                <a:latin typeface="+mj-lt"/>
              </a:rPr>
              <a:t>Cadrage stratégique</a:t>
            </a:r>
          </a:p>
          <a:p>
            <a:pPr defTabSz="982688"/>
            <a:r>
              <a:rPr lang="fr-FR" sz="1400">
                <a:solidFill>
                  <a:srgbClr val="545457"/>
                </a:solidFill>
                <a:latin typeface="+mj-lt"/>
              </a:rPr>
              <a:t>(0,5 jour sur site + 2 appels)</a:t>
            </a:r>
          </a:p>
        </p:txBody>
      </p:sp>
      <p:sp>
        <p:nvSpPr>
          <p:cNvPr id="24" name="Oval 44">
            <a:extLst>
              <a:ext uri="{FF2B5EF4-FFF2-40B4-BE49-F238E27FC236}">
                <a16:creationId xmlns:a16="http://schemas.microsoft.com/office/drawing/2014/main" id="{7D3A4187-E0AA-447B-B501-C3B3A7A267D2}"/>
              </a:ext>
            </a:extLst>
          </p:cNvPr>
          <p:cNvSpPr>
            <a:spLocks noChangeArrowheads="1"/>
          </p:cNvSpPr>
          <p:nvPr>
            <p:custDataLst>
              <p:tags r:id="rId1"/>
            </p:custDataLst>
          </p:nvPr>
        </p:nvSpPr>
        <p:spPr bwMode="gray">
          <a:xfrm>
            <a:off x="609796" y="2494946"/>
            <a:ext cx="224424" cy="224424"/>
          </a:xfrm>
          <a:prstGeom prst="ellipse">
            <a:avLst/>
          </a:prstGeom>
          <a:solidFill>
            <a:schemeClr val="accent2">
              <a:lumMod val="75000"/>
            </a:schemeClr>
          </a:solidFill>
          <a:ln w="9525">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pPr algn="ctr"/>
            <a:r>
              <a:rPr lang="en-GB" sz="1200" b="1">
                <a:solidFill>
                  <a:schemeClr val="bg1"/>
                </a:solidFill>
              </a:rPr>
              <a:t>I</a:t>
            </a:r>
          </a:p>
        </p:txBody>
      </p:sp>
      <p:grpSp>
        <p:nvGrpSpPr>
          <p:cNvPr id="25" name="Groupe 24">
            <a:extLst>
              <a:ext uri="{FF2B5EF4-FFF2-40B4-BE49-F238E27FC236}">
                <a16:creationId xmlns:a16="http://schemas.microsoft.com/office/drawing/2014/main" id="{1AF098F1-BACD-494C-B5B4-3196817E3769}"/>
              </a:ext>
            </a:extLst>
          </p:cNvPr>
          <p:cNvGrpSpPr/>
          <p:nvPr/>
        </p:nvGrpSpPr>
        <p:grpSpPr>
          <a:xfrm>
            <a:off x="1457237" y="3315626"/>
            <a:ext cx="3408988" cy="1204456"/>
            <a:chOff x="6379869" y="885710"/>
            <a:chExt cx="1579363" cy="510988"/>
          </a:xfrm>
        </p:grpSpPr>
        <p:sp>
          <p:nvSpPr>
            <p:cNvPr id="26" name="Bulle narrative : rectangle à coins arrondis 25">
              <a:extLst>
                <a:ext uri="{FF2B5EF4-FFF2-40B4-BE49-F238E27FC236}">
                  <a16:creationId xmlns:a16="http://schemas.microsoft.com/office/drawing/2014/main" id="{BC5B5146-DED1-4EB9-8A71-2B69F36C8D5A}"/>
                </a:ext>
              </a:extLst>
            </p:cNvPr>
            <p:cNvSpPr/>
            <p:nvPr/>
          </p:nvSpPr>
          <p:spPr>
            <a:xfrm>
              <a:off x="6379869" y="885710"/>
              <a:ext cx="1579363" cy="510988"/>
            </a:xfrm>
            <a:prstGeom prst="wedgeRoundRectCallout">
              <a:avLst>
                <a:gd name="adj1" fmla="val -49665"/>
                <a:gd name="adj2" fmla="val -72088"/>
                <a:gd name="adj3" fmla="val 16667"/>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400" b="1">
                  <a:solidFill>
                    <a:schemeClr val="bg1">
                      <a:lumMod val="50000"/>
                    </a:schemeClr>
                  </a:solidFill>
                </a:rPr>
                <a:t>Remplissage I2DF #1</a:t>
              </a:r>
            </a:p>
            <a:p>
              <a:pPr algn="ctr"/>
              <a:endParaRPr lang="fr-FR" sz="1400" b="1">
                <a:solidFill>
                  <a:schemeClr val="bg1">
                    <a:lumMod val="50000"/>
                  </a:schemeClr>
                </a:solidFill>
              </a:endParaRPr>
            </a:p>
            <a:p>
              <a:pPr algn="ctr"/>
              <a:endParaRPr lang="fr-FR" sz="1800" b="1">
                <a:solidFill>
                  <a:schemeClr val="bg1">
                    <a:lumMod val="50000"/>
                  </a:schemeClr>
                </a:solidFill>
              </a:endParaRPr>
            </a:p>
          </p:txBody>
        </p:sp>
        <p:pic>
          <p:nvPicPr>
            <p:cNvPr id="27" name="Image 26">
              <a:extLst>
                <a:ext uri="{FF2B5EF4-FFF2-40B4-BE49-F238E27FC236}">
                  <a16:creationId xmlns:a16="http://schemas.microsoft.com/office/drawing/2014/main" id="{C9907361-57E3-4018-8870-01C8856B17FF}"/>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508519" y="1115412"/>
              <a:ext cx="1322064" cy="189839"/>
            </a:xfrm>
            <a:prstGeom prst="rect">
              <a:avLst/>
            </a:prstGeom>
          </p:spPr>
        </p:pic>
      </p:grpSp>
      <p:sp>
        <p:nvSpPr>
          <p:cNvPr id="29" name="Triangle isocèle 28">
            <a:extLst>
              <a:ext uri="{FF2B5EF4-FFF2-40B4-BE49-F238E27FC236}">
                <a16:creationId xmlns:a16="http://schemas.microsoft.com/office/drawing/2014/main" id="{2B8097F0-602E-4454-8F36-8B59BD63F852}"/>
              </a:ext>
            </a:extLst>
          </p:cNvPr>
          <p:cNvSpPr/>
          <p:nvPr/>
        </p:nvSpPr>
        <p:spPr>
          <a:xfrm rot="5400000">
            <a:off x="4217349" y="3991262"/>
            <a:ext cx="2850055" cy="31908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30" name="ZoneTexte 29">
            <a:extLst>
              <a:ext uri="{FF2B5EF4-FFF2-40B4-BE49-F238E27FC236}">
                <a16:creationId xmlns:a16="http://schemas.microsoft.com/office/drawing/2014/main" id="{E09C4AC8-6B7A-4A2B-901D-D9393A9E04F7}"/>
              </a:ext>
            </a:extLst>
          </p:cNvPr>
          <p:cNvSpPr txBox="1"/>
          <p:nvPr/>
        </p:nvSpPr>
        <p:spPr>
          <a:xfrm>
            <a:off x="6825426" y="2494946"/>
            <a:ext cx="2203128" cy="461665"/>
          </a:xfrm>
          <a:prstGeom prst="rect">
            <a:avLst/>
          </a:prstGeom>
          <a:noFill/>
        </p:spPr>
        <p:txBody>
          <a:bodyPr wrap="square" rtlCol="0">
            <a:spAutoFit/>
          </a:bodyPr>
          <a:lstStyle/>
          <a:p>
            <a:pPr defTabSz="982688"/>
            <a:r>
              <a:rPr lang="fr-FR" sz="1200" b="1">
                <a:solidFill>
                  <a:srgbClr val="545457"/>
                </a:solidFill>
                <a:latin typeface="+mj-lt"/>
              </a:rPr>
              <a:t>Diagnostic « 360° »</a:t>
            </a:r>
          </a:p>
          <a:p>
            <a:pPr defTabSz="982688"/>
            <a:r>
              <a:rPr lang="fr-FR" sz="1200">
                <a:solidFill>
                  <a:srgbClr val="545457"/>
                </a:solidFill>
                <a:latin typeface="+mj-lt"/>
              </a:rPr>
              <a:t>(4,5 jours minimum sur site)</a:t>
            </a:r>
          </a:p>
        </p:txBody>
      </p:sp>
      <p:sp>
        <p:nvSpPr>
          <p:cNvPr id="31" name="Oval 44">
            <a:extLst>
              <a:ext uri="{FF2B5EF4-FFF2-40B4-BE49-F238E27FC236}">
                <a16:creationId xmlns:a16="http://schemas.microsoft.com/office/drawing/2014/main" id="{D2D11668-E03B-4019-9FF1-376751E5F270}"/>
              </a:ext>
            </a:extLst>
          </p:cNvPr>
          <p:cNvSpPr>
            <a:spLocks noChangeArrowheads="1"/>
          </p:cNvSpPr>
          <p:nvPr>
            <p:custDataLst>
              <p:tags r:id="rId2"/>
            </p:custDataLst>
          </p:nvPr>
        </p:nvSpPr>
        <p:spPr bwMode="gray">
          <a:xfrm>
            <a:off x="6606825" y="2494946"/>
            <a:ext cx="224424" cy="224424"/>
          </a:xfrm>
          <a:prstGeom prst="ellipse">
            <a:avLst/>
          </a:prstGeom>
          <a:solidFill>
            <a:schemeClr val="accent2">
              <a:lumMod val="75000"/>
            </a:schemeClr>
          </a:solidFill>
          <a:ln w="9525">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pPr algn="ctr"/>
            <a:r>
              <a:rPr lang="en-GB" sz="1200" b="1">
                <a:solidFill>
                  <a:schemeClr val="bg1"/>
                </a:solidFill>
              </a:rPr>
              <a:t>II</a:t>
            </a:r>
          </a:p>
        </p:txBody>
      </p:sp>
      <p:pic>
        <p:nvPicPr>
          <p:cNvPr id="32" name="Image 31">
            <a:extLst>
              <a:ext uri="{FF2B5EF4-FFF2-40B4-BE49-F238E27FC236}">
                <a16:creationId xmlns:a16="http://schemas.microsoft.com/office/drawing/2014/main" id="{C63415EC-2480-4B51-B003-FC42276690FF}"/>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535680" y="1127290"/>
            <a:ext cx="6037073" cy="1057307"/>
          </a:xfrm>
          <a:prstGeom prst="rect">
            <a:avLst/>
          </a:prstGeom>
          <a:noFill/>
          <a:ln w="28575">
            <a:noFill/>
          </a:ln>
          <a:effectLst/>
        </p:spPr>
      </p:pic>
      <p:grpSp>
        <p:nvGrpSpPr>
          <p:cNvPr id="34" name="Groupe 33">
            <a:extLst>
              <a:ext uri="{FF2B5EF4-FFF2-40B4-BE49-F238E27FC236}">
                <a16:creationId xmlns:a16="http://schemas.microsoft.com/office/drawing/2014/main" id="{A23DAA2C-E26C-4FA7-8FD2-8E87915CD39E}"/>
              </a:ext>
            </a:extLst>
          </p:cNvPr>
          <p:cNvGrpSpPr/>
          <p:nvPr/>
        </p:nvGrpSpPr>
        <p:grpSpPr>
          <a:xfrm>
            <a:off x="6214435" y="3315626"/>
            <a:ext cx="3408988" cy="1204456"/>
            <a:chOff x="6379869" y="885710"/>
            <a:chExt cx="1579363" cy="510988"/>
          </a:xfrm>
        </p:grpSpPr>
        <p:sp>
          <p:nvSpPr>
            <p:cNvPr id="35" name="Bulle narrative : rectangle à coins arrondis 34">
              <a:extLst>
                <a:ext uri="{FF2B5EF4-FFF2-40B4-BE49-F238E27FC236}">
                  <a16:creationId xmlns:a16="http://schemas.microsoft.com/office/drawing/2014/main" id="{EF1FA684-6F7D-474C-8AF3-93146E9BAFF5}"/>
                </a:ext>
              </a:extLst>
            </p:cNvPr>
            <p:cNvSpPr/>
            <p:nvPr/>
          </p:nvSpPr>
          <p:spPr>
            <a:xfrm>
              <a:off x="6379869" y="885710"/>
              <a:ext cx="1579363" cy="510988"/>
            </a:xfrm>
            <a:prstGeom prst="wedgeRoundRectCallout">
              <a:avLst>
                <a:gd name="adj1" fmla="val -20256"/>
                <a:gd name="adj2" fmla="val -75747"/>
                <a:gd name="adj3" fmla="val 16667"/>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400" b="1">
                  <a:solidFill>
                    <a:schemeClr val="bg1">
                      <a:lumMod val="50000"/>
                    </a:schemeClr>
                  </a:solidFill>
                </a:rPr>
                <a:t>Remplissage I2DF #2</a:t>
              </a:r>
            </a:p>
            <a:p>
              <a:pPr algn="ctr"/>
              <a:endParaRPr lang="fr-FR" sz="1400" b="1">
                <a:solidFill>
                  <a:schemeClr val="bg1">
                    <a:lumMod val="50000"/>
                  </a:schemeClr>
                </a:solidFill>
              </a:endParaRPr>
            </a:p>
            <a:p>
              <a:pPr algn="ctr"/>
              <a:endParaRPr lang="fr-FR" sz="1800" b="1">
                <a:solidFill>
                  <a:schemeClr val="bg1">
                    <a:lumMod val="50000"/>
                  </a:schemeClr>
                </a:solidFill>
              </a:endParaRPr>
            </a:p>
          </p:txBody>
        </p:sp>
        <p:pic>
          <p:nvPicPr>
            <p:cNvPr id="36" name="Image 35">
              <a:extLst>
                <a:ext uri="{FF2B5EF4-FFF2-40B4-BE49-F238E27FC236}">
                  <a16:creationId xmlns:a16="http://schemas.microsoft.com/office/drawing/2014/main" id="{B0C2966E-CDE4-47EC-8FED-87BFF2AB0C0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508519" y="1115412"/>
              <a:ext cx="1322064" cy="189839"/>
            </a:xfrm>
            <a:prstGeom prst="rect">
              <a:avLst/>
            </a:prstGeom>
          </p:spPr>
        </p:pic>
      </p:grpSp>
      <p:sp>
        <p:nvSpPr>
          <p:cNvPr id="37" name="ZoneTexte 36">
            <a:extLst>
              <a:ext uri="{FF2B5EF4-FFF2-40B4-BE49-F238E27FC236}">
                <a16:creationId xmlns:a16="http://schemas.microsoft.com/office/drawing/2014/main" id="{E8A526F5-972B-4FA8-911B-B6C1D22FBD15}"/>
              </a:ext>
            </a:extLst>
          </p:cNvPr>
          <p:cNvSpPr txBox="1"/>
          <p:nvPr/>
        </p:nvSpPr>
        <p:spPr>
          <a:xfrm>
            <a:off x="2037650" y="5958670"/>
            <a:ext cx="7066247" cy="369332"/>
          </a:xfrm>
          <a:prstGeom prst="rect">
            <a:avLst/>
          </a:prstGeom>
          <a:noFill/>
        </p:spPr>
        <p:txBody>
          <a:bodyPr wrap="square" rtlCol="0">
            <a:spAutoFit/>
          </a:bodyPr>
          <a:lstStyle/>
          <a:p>
            <a:pPr algn="ctr"/>
            <a:r>
              <a:rPr lang="fr-FR" sz="1800" u="sng">
                <a:solidFill>
                  <a:srgbClr val="1F497D"/>
                </a:solidFill>
                <a:effectLst/>
                <a:latin typeface="Calibri" panose="020F0502020204030204" pitchFamily="34" charset="0"/>
                <a:ea typeface="Calibri" panose="020F0502020204030204" pitchFamily="34" charset="0"/>
                <a:hlinkClick r:id="rId13"/>
              </a:rPr>
              <a:t>http://www.referentiel-idf.org/nouvelleaquitaine</a:t>
            </a:r>
            <a:endParaRPr lang="fr-FR" sz="1800">
              <a:effectLst/>
              <a:latin typeface="Calibri" panose="020F0502020204030204" pitchFamily="34" charset="0"/>
              <a:ea typeface="Calibri" panose="020F0502020204030204" pitchFamily="34" charset="0"/>
            </a:endParaRPr>
          </a:p>
        </p:txBody>
      </p:sp>
      <p:sp>
        <p:nvSpPr>
          <p:cNvPr id="38" name="Rectangle 37">
            <a:extLst>
              <a:ext uri="{FF2B5EF4-FFF2-40B4-BE49-F238E27FC236}">
                <a16:creationId xmlns:a16="http://schemas.microsoft.com/office/drawing/2014/main" id="{6A13E023-73B7-44B2-B4FC-121F666318DF}"/>
              </a:ext>
            </a:extLst>
          </p:cNvPr>
          <p:cNvSpPr/>
          <p:nvPr/>
        </p:nvSpPr>
        <p:spPr>
          <a:xfrm>
            <a:off x="1734923" y="5066006"/>
            <a:ext cx="3131301" cy="523220"/>
          </a:xfrm>
          <a:prstGeom prst="rect">
            <a:avLst/>
          </a:prstGeom>
          <a:solidFill>
            <a:schemeClr val="bg2">
              <a:lumMod val="20000"/>
              <a:lumOff val="8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800">
                <a:solidFill>
                  <a:schemeClr val="tx1"/>
                </a:solidFill>
              </a:rPr>
              <a:t>Valeur remplissage #1</a:t>
            </a:r>
            <a:endParaRPr lang="fr-FR" sz="1800">
              <a:solidFill>
                <a:schemeClr val="tx1"/>
              </a:solidFill>
              <a:highlight>
                <a:srgbClr val="FFFF00"/>
              </a:highlight>
            </a:endParaRPr>
          </a:p>
        </p:txBody>
      </p:sp>
      <p:sp>
        <p:nvSpPr>
          <p:cNvPr id="39" name="Rectangle 38">
            <a:extLst>
              <a:ext uri="{FF2B5EF4-FFF2-40B4-BE49-F238E27FC236}">
                <a16:creationId xmlns:a16="http://schemas.microsoft.com/office/drawing/2014/main" id="{1F2F374F-AF06-4A15-A18C-974C6EA28352}"/>
              </a:ext>
            </a:extLst>
          </p:cNvPr>
          <p:cNvSpPr/>
          <p:nvPr/>
        </p:nvSpPr>
        <p:spPr>
          <a:xfrm>
            <a:off x="6606825" y="5066006"/>
            <a:ext cx="3131301" cy="523220"/>
          </a:xfrm>
          <a:prstGeom prst="rect">
            <a:avLst/>
          </a:prstGeom>
          <a:solidFill>
            <a:schemeClr val="bg2">
              <a:lumMod val="20000"/>
              <a:lumOff val="8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800">
                <a:solidFill>
                  <a:schemeClr val="tx1"/>
                </a:solidFill>
              </a:rPr>
              <a:t>Valeur remplissage #2</a:t>
            </a:r>
            <a:endParaRPr lang="fr-FR" sz="1800">
              <a:solidFill>
                <a:schemeClr val="tx1"/>
              </a:solidFill>
              <a:highlight>
                <a:srgbClr val="FFFF00"/>
              </a:highlight>
            </a:endParaRPr>
          </a:p>
        </p:txBody>
      </p:sp>
    </p:spTree>
    <p:extLst>
      <p:ext uri="{BB962C8B-B14F-4D97-AF65-F5344CB8AC3E}">
        <p14:creationId xmlns:p14="http://schemas.microsoft.com/office/powerpoint/2010/main" val="33913659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INDICE I2DF</a:t>
            </a:r>
            <a:r>
              <a:rPr lang="fr-FR"/>
              <a:t>| TOP 5 des briques les plus et moins matures</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72</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7092049"/>
            <a:ext cx="6481599" cy="389728"/>
          </a:xfrm>
        </p:spPr>
        <p:txBody>
          <a:bodyPr>
            <a:normAutofit/>
          </a:bodyPr>
          <a:lstStyle/>
          <a:p>
            <a:r>
              <a:rPr lang="fr-FR"/>
              <a:t>Source : OPEO</a:t>
            </a:r>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2"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4" cstate="email">
              <a:alphaModFix/>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7" cstate="email">
              <a:alphaModFix/>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43" name="Espace réservé du numéro de diapositive 3">
            <a:extLst>
              <a:ext uri="{FF2B5EF4-FFF2-40B4-BE49-F238E27FC236}">
                <a16:creationId xmlns:a16="http://schemas.microsoft.com/office/drawing/2014/main" id="{192D2FD8-0DE7-49FF-BEB8-61DEE7B0C69E}"/>
              </a:ext>
            </a:extLst>
          </p:cNvPr>
          <p:cNvSpPr txBox="1">
            <a:spLocks/>
          </p:cNvSpPr>
          <p:nvPr/>
        </p:nvSpPr>
        <p:spPr>
          <a:xfrm>
            <a:off x="10090433" y="7020997"/>
            <a:ext cx="595584" cy="402567"/>
          </a:xfrm>
          <a:prstGeom prst="rect">
            <a:avLst/>
          </a:prstGeom>
        </p:spPr>
        <p:txBody>
          <a:bodyPr/>
          <a:lstStyle>
            <a:defPPr>
              <a:defRPr lang="fr-FR"/>
            </a:defPPr>
            <a:lvl1pPr marL="0" algn="l" defTabSz="1042207" rtl="0" eaLnBrk="1" latinLnBrk="0" hangingPunct="1">
              <a:defRPr sz="1300" b="1" kern="1200">
                <a:solidFill>
                  <a:schemeClr val="accent6"/>
                </a:solidFill>
                <a:latin typeface="+mn-lt"/>
                <a:ea typeface="+mn-ea"/>
                <a:cs typeface="+mn-cs"/>
              </a:defRPr>
            </a:lvl1pPr>
            <a:lvl2pPr marL="521104" algn="l" defTabSz="1042207" rtl="0" eaLnBrk="1" latinLnBrk="0" hangingPunct="1">
              <a:defRPr sz="2100" kern="1200">
                <a:solidFill>
                  <a:schemeClr val="tx1"/>
                </a:solidFill>
                <a:latin typeface="+mn-lt"/>
                <a:ea typeface="+mn-ea"/>
                <a:cs typeface="+mn-cs"/>
              </a:defRPr>
            </a:lvl2pPr>
            <a:lvl3pPr marL="1042207" algn="l" defTabSz="1042207" rtl="0" eaLnBrk="1" latinLnBrk="0" hangingPunct="1">
              <a:defRPr sz="2100" kern="1200">
                <a:solidFill>
                  <a:schemeClr val="tx1"/>
                </a:solidFill>
                <a:latin typeface="+mn-lt"/>
                <a:ea typeface="+mn-ea"/>
                <a:cs typeface="+mn-cs"/>
              </a:defRPr>
            </a:lvl3pPr>
            <a:lvl4pPr marL="1563311" algn="l" defTabSz="1042207" rtl="0" eaLnBrk="1" latinLnBrk="0" hangingPunct="1">
              <a:defRPr sz="2100" kern="1200">
                <a:solidFill>
                  <a:schemeClr val="tx1"/>
                </a:solidFill>
                <a:latin typeface="+mn-lt"/>
                <a:ea typeface="+mn-ea"/>
                <a:cs typeface="+mn-cs"/>
              </a:defRPr>
            </a:lvl4pPr>
            <a:lvl5pPr marL="2084415" algn="l" defTabSz="1042207" rtl="0" eaLnBrk="1" latinLnBrk="0" hangingPunct="1">
              <a:defRPr sz="2100" kern="1200">
                <a:solidFill>
                  <a:schemeClr val="tx1"/>
                </a:solidFill>
                <a:latin typeface="+mn-lt"/>
                <a:ea typeface="+mn-ea"/>
                <a:cs typeface="+mn-cs"/>
              </a:defRPr>
            </a:lvl5pPr>
            <a:lvl6pPr marL="2605518" algn="l" defTabSz="1042207" rtl="0" eaLnBrk="1" latinLnBrk="0" hangingPunct="1">
              <a:defRPr sz="2100" kern="1200">
                <a:solidFill>
                  <a:schemeClr val="tx1"/>
                </a:solidFill>
                <a:latin typeface="+mn-lt"/>
                <a:ea typeface="+mn-ea"/>
                <a:cs typeface="+mn-cs"/>
              </a:defRPr>
            </a:lvl6pPr>
            <a:lvl7pPr marL="3126617" algn="l" defTabSz="1042207" rtl="0" eaLnBrk="1" latinLnBrk="0" hangingPunct="1">
              <a:defRPr sz="2100" kern="1200">
                <a:solidFill>
                  <a:schemeClr val="tx1"/>
                </a:solidFill>
                <a:latin typeface="+mn-lt"/>
                <a:ea typeface="+mn-ea"/>
                <a:cs typeface="+mn-cs"/>
              </a:defRPr>
            </a:lvl7pPr>
            <a:lvl8pPr marL="3647724" algn="l" defTabSz="1042207" rtl="0" eaLnBrk="1" latinLnBrk="0" hangingPunct="1">
              <a:defRPr sz="2100" kern="1200">
                <a:solidFill>
                  <a:schemeClr val="tx1"/>
                </a:solidFill>
                <a:latin typeface="+mn-lt"/>
                <a:ea typeface="+mn-ea"/>
                <a:cs typeface="+mn-cs"/>
              </a:defRPr>
            </a:lvl8pPr>
            <a:lvl9pPr marL="4168830" algn="l" defTabSz="1042207" rtl="0" eaLnBrk="1" latinLnBrk="0" hangingPunct="1">
              <a:defRPr sz="2100" kern="1200">
                <a:solidFill>
                  <a:schemeClr val="tx1"/>
                </a:solidFill>
                <a:latin typeface="+mn-lt"/>
                <a:ea typeface="+mn-ea"/>
                <a:cs typeface="+mn-cs"/>
              </a:defRPr>
            </a:lvl9pPr>
          </a:lstStyle>
          <a:p>
            <a:r>
              <a:rPr lang="fr-FR"/>
              <a:t> |</a:t>
            </a:r>
            <a:fld id="{4969B8F2-8271-492B-A14C-9EA29D0133EC}" type="slidenum">
              <a:rPr lang="fr-FR" smtClean="0"/>
              <a:pPr/>
              <a:t>72</a:t>
            </a:fld>
            <a:endParaRPr lang="fr-FR"/>
          </a:p>
        </p:txBody>
      </p:sp>
      <p:sp>
        <p:nvSpPr>
          <p:cNvPr id="40" name="TextBox 28">
            <a:extLst>
              <a:ext uri="{FF2B5EF4-FFF2-40B4-BE49-F238E27FC236}">
                <a16:creationId xmlns:a16="http://schemas.microsoft.com/office/drawing/2014/main" id="{F92598DB-458E-4DBE-AB4B-014F5C3E5DF6}"/>
              </a:ext>
            </a:extLst>
          </p:cNvPr>
          <p:cNvSpPr txBox="1"/>
          <p:nvPr/>
        </p:nvSpPr>
        <p:spPr>
          <a:xfrm>
            <a:off x="377783" y="1080226"/>
            <a:ext cx="9149977" cy="461665"/>
          </a:xfrm>
          <a:prstGeom prst="rect">
            <a:avLst/>
          </a:prstGeom>
          <a:noFill/>
        </p:spPr>
        <p:txBody>
          <a:bodyPr wrap="square" rtlCol="0">
            <a:spAutoFit/>
          </a:bodyPr>
          <a:lstStyle/>
          <a:p>
            <a:r>
              <a:rPr lang="fr-FR" sz="1200" b="1"/>
              <a:t>TOP 5 des briques les plus matures</a:t>
            </a:r>
          </a:p>
          <a:p>
            <a:r>
              <a:rPr lang="fr-FR" sz="1200" b="1"/>
              <a:t>Pris sur les évaluations de sortie</a:t>
            </a:r>
          </a:p>
        </p:txBody>
      </p:sp>
      <p:cxnSp>
        <p:nvCxnSpPr>
          <p:cNvPr id="41" name="Connecteur droit 40">
            <a:extLst>
              <a:ext uri="{FF2B5EF4-FFF2-40B4-BE49-F238E27FC236}">
                <a16:creationId xmlns:a16="http://schemas.microsoft.com/office/drawing/2014/main" id="{334AA760-1C34-49CC-B6CE-C5C472E3C62F}"/>
              </a:ext>
            </a:extLst>
          </p:cNvPr>
          <p:cNvCxnSpPr>
            <a:cxnSpLocks/>
          </p:cNvCxnSpPr>
          <p:nvPr/>
        </p:nvCxnSpPr>
        <p:spPr>
          <a:xfrm>
            <a:off x="486069" y="1311059"/>
            <a:ext cx="575832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28">
            <a:extLst>
              <a:ext uri="{FF2B5EF4-FFF2-40B4-BE49-F238E27FC236}">
                <a16:creationId xmlns:a16="http://schemas.microsoft.com/office/drawing/2014/main" id="{4D51FEAB-D65D-4122-9870-4AF6B4DAAD70}"/>
              </a:ext>
            </a:extLst>
          </p:cNvPr>
          <p:cNvSpPr txBox="1"/>
          <p:nvPr/>
        </p:nvSpPr>
        <p:spPr>
          <a:xfrm>
            <a:off x="377783" y="4133549"/>
            <a:ext cx="9149977" cy="461665"/>
          </a:xfrm>
          <a:prstGeom prst="rect">
            <a:avLst/>
          </a:prstGeom>
          <a:noFill/>
        </p:spPr>
        <p:txBody>
          <a:bodyPr wrap="square" rtlCol="0">
            <a:spAutoFit/>
          </a:bodyPr>
          <a:lstStyle/>
          <a:p>
            <a:r>
              <a:rPr lang="fr-FR" sz="1200" b="1"/>
              <a:t>TOP 5 des briques les moins matures</a:t>
            </a:r>
          </a:p>
          <a:p>
            <a:r>
              <a:rPr lang="fr-FR" sz="1200" b="1"/>
              <a:t>Pris sur les évaluations de sortie</a:t>
            </a:r>
          </a:p>
        </p:txBody>
      </p:sp>
      <p:cxnSp>
        <p:nvCxnSpPr>
          <p:cNvPr id="44" name="Connecteur droit 43">
            <a:extLst>
              <a:ext uri="{FF2B5EF4-FFF2-40B4-BE49-F238E27FC236}">
                <a16:creationId xmlns:a16="http://schemas.microsoft.com/office/drawing/2014/main" id="{538A1272-8E5D-4D43-A0E0-E836A9CB1AC9}"/>
              </a:ext>
            </a:extLst>
          </p:cNvPr>
          <p:cNvCxnSpPr>
            <a:cxnSpLocks/>
          </p:cNvCxnSpPr>
          <p:nvPr/>
        </p:nvCxnSpPr>
        <p:spPr>
          <a:xfrm>
            <a:off x="474039" y="4364381"/>
            <a:ext cx="5638003"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28">
            <a:extLst>
              <a:ext uri="{FF2B5EF4-FFF2-40B4-BE49-F238E27FC236}">
                <a16:creationId xmlns:a16="http://schemas.microsoft.com/office/drawing/2014/main" id="{1B6320D4-40F4-4D2E-9F08-3DE06EA604A7}"/>
              </a:ext>
            </a:extLst>
          </p:cNvPr>
          <p:cNvSpPr txBox="1"/>
          <p:nvPr/>
        </p:nvSpPr>
        <p:spPr>
          <a:xfrm>
            <a:off x="7668198" y="978920"/>
            <a:ext cx="2537544" cy="1200329"/>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fr-FR" sz="1200" u="sng"/>
              <a:t>Echelle de valeur</a:t>
            </a:r>
          </a:p>
          <a:p>
            <a:r>
              <a:rPr lang="fr-FR" sz="1200"/>
              <a:t>0 = non connaissance par l’entreprise</a:t>
            </a:r>
          </a:p>
          <a:p>
            <a:r>
              <a:rPr lang="fr-FR" sz="1200"/>
              <a:t>1 = non concerné</a:t>
            </a:r>
          </a:p>
          <a:p>
            <a:r>
              <a:rPr lang="fr-FR" sz="1200"/>
              <a:t>3 = à étudier</a:t>
            </a:r>
          </a:p>
          <a:p>
            <a:r>
              <a:rPr lang="fr-FR" sz="1200"/>
              <a:t>7 = en cours de déploiement</a:t>
            </a:r>
          </a:p>
          <a:p>
            <a:r>
              <a:rPr lang="fr-FR" sz="1200"/>
              <a:t>10 = déployé</a:t>
            </a:r>
          </a:p>
        </p:txBody>
      </p:sp>
      <p:graphicFrame>
        <p:nvGraphicFramePr>
          <p:cNvPr id="47" name="Graphique 46">
            <a:extLst>
              <a:ext uri="{FF2B5EF4-FFF2-40B4-BE49-F238E27FC236}">
                <a16:creationId xmlns:a16="http://schemas.microsoft.com/office/drawing/2014/main" id="{E5B34874-75BB-43F7-A647-1B1E212D48B7}"/>
              </a:ext>
            </a:extLst>
          </p:cNvPr>
          <p:cNvGraphicFramePr>
            <a:graphicFrameLocks/>
          </p:cNvGraphicFramePr>
          <p:nvPr>
            <p:extLst>
              <p:ext uri="{D42A27DB-BD31-4B8C-83A1-F6EECF244321}">
                <p14:modId xmlns:p14="http://schemas.microsoft.com/office/powerpoint/2010/main" val="2287413552"/>
              </p:ext>
            </p:extLst>
          </p:nvPr>
        </p:nvGraphicFramePr>
        <p:xfrm>
          <a:off x="460052" y="1432902"/>
          <a:ext cx="5651990" cy="275734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9" name="Graphique 48">
            <a:extLst>
              <a:ext uri="{FF2B5EF4-FFF2-40B4-BE49-F238E27FC236}">
                <a16:creationId xmlns:a16="http://schemas.microsoft.com/office/drawing/2014/main" id="{1B68309D-22C1-4B9C-91FE-51AC014FAC03}"/>
              </a:ext>
            </a:extLst>
          </p:cNvPr>
          <p:cNvGraphicFramePr>
            <a:graphicFrameLocks/>
          </p:cNvGraphicFramePr>
          <p:nvPr>
            <p:extLst>
              <p:ext uri="{D42A27DB-BD31-4B8C-83A1-F6EECF244321}">
                <p14:modId xmlns:p14="http://schemas.microsoft.com/office/powerpoint/2010/main" val="259751473"/>
              </p:ext>
            </p:extLst>
          </p:nvPr>
        </p:nvGraphicFramePr>
        <p:xfrm>
          <a:off x="377783" y="4422321"/>
          <a:ext cx="5866606" cy="2609568"/>
        </p:xfrm>
        <a:graphic>
          <a:graphicData uri="http://schemas.openxmlformats.org/drawingml/2006/chart">
            <c:chart xmlns:c="http://schemas.openxmlformats.org/drawingml/2006/chart" xmlns:r="http://schemas.openxmlformats.org/officeDocument/2006/relationships" r:id="rId10"/>
          </a:graphicData>
        </a:graphic>
      </p:graphicFrame>
      <p:sp>
        <p:nvSpPr>
          <p:cNvPr id="55" name="ZoneTexte 54">
            <a:extLst>
              <a:ext uri="{FF2B5EF4-FFF2-40B4-BE49-F238E27FC236}">
                <a16:creationId xmlns:a16="http://schemas.microsoft.com/office/drawing/2014/main" id="{7D42B7DE-1709-48BE-8208-44B75285418A}"/>
              </a:ext>
            </a:extLst>
          </p:cNvPr>
          <p:cNvSpPr txBox="1"/>
          <p:nvPr/>
        </p:nvSpPr>
        <p:spPr>
          <a:xfrm>
            <a:off x="7217860" y="3335652"/>
            <a:ext cx="2780858" cy="338554"/>
          </a:xfrm>
          <a:prstGeom prst="rect">
            <a:avLst/>
          </a:prstGeom>
          <a:noFill/>
        </p:spPr>
        <p:txBody>
          <a:bodyPr wrap="square" rtlCol="0">
            <a:spAutoFit/>
          </a:bodyPr>
          <a:lstStyle/>
          <a:p>
            <a:pPr defTabSz="982688"/>
            <a:r>
              <a:rPr lang="fr-FR" sz="1600">
                <a:solidFill>
                  <a:srgbClr val="545457"/>
                </a:solidFill>
                <a:highlight>
                  <a:srgbClr val="FFFF00"/>
                </a:highlight>
                <a:latin typeface="+mj-lt"/>
              </a:rPr>
              <a:t>xxx</a:t>
            </a:r>
          </a:p>
        </p:txBody>
      </p:sp>
      <p:sp>
        <p:nvSpPr>
          <p:cNvPr id="56" name="Triangle isocèle 55">
            <a:extLst>
              <a:ext uri="{FF2B5EF4-FFF2-40B4-BE49-F238E27FC236}">
                <a16:creationId xmlns:a16="http://schemas.microsoft.com/office/drawing/2014/main" id="{4CB30308-710E-4CD5-94BB-79F51E912023}"/>
              </a:ext>
            </a:extLst>
          </p:cNvPr>
          <p:cNvSpPr/>
          <p:nvPr/>
        </p:nvSpPr>
        <p:spPr>
          <a:xfrm rot="5400000">
            <a:off x="5465671" y="4067115"/>
            <a:ext cx="2548551"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6899623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INDICE I2DF</a:t>
            </a:r>
            <a:r>
              <a:rPr lang="fr-FR"/>
              <a:t>| Evolution de la note I2DF entre entrée et sortie du programme</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73</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7092049"/>
            <a:ext cx="6481599" cy="389728"/>
          </a:xfrm>
        </p:spPr>
        <p:txBody>
          <a:bodyPr>
            <a:normAutofit/>
          </a:bodyPr>
          <a:lstStyle/>
          <a:p>
            <a:r>
              <a:rPr lang="fr-FR"/>
              <a:t>Source : OPEO</a:t>
            </a:r>
          </a:p>
        </p:txBody>
      </p:sp>
      <p:grpSp>
        <p:nvGrpSpPr>
          <p:cNvPr id="50" name="Groupe 49">
            <a:extLst>
              <a:ext uri="{FF2B5EF4-FFF2-40B4-BE49-F238E27FC236}">
                <a16:creationId xmlns:a16="http://schemas.microsoft.com/office/drawing/2014/main" id="{82FD0F8E-DAFF-4288-BACD-C72FBEE6A7D5}"/>
              </a:ext>
            </a:extLst>
          </p:cNvPr>
          <p:cNvGrpSpPr/>
          <p:nvPr userDrawn="1"/>
        </p:nvGrpSpPr>
        <p:grpSpPr>
          <a:xfrm>
            <a:off x="12114524" y="1435725"/>
            <a:ext cx="534051" cy="490237"/>
            <a:chOff x="5782041" y="5706950"/>
            <a:chExt cx="792000" cy="790079"/>
          </a:xfrm>
        </p:grpSpPr>
        <p:sp>
          <p:nvSpPr>
            <p:cNvPr id="66" name="Rectangle 65">
              <a:extLst>
                <a:ext uri="{FF2B5EF4-FFF2-40B4-BE49-F238E27FC236}">
                  <a16:creationId xmlns:a16="http://schemas.microsoft.com/office/drawing/2014/main" id="{C2EF80F6-C53B-4CF5-A62B-41F6B0ABD9EF}"/>
                </a:ext>
              </a:extLst>
            </p:cNvPr>
            <p:cNvSpPr/>
            <p:nvPr/>
          </p:nvSpPr>
          <p:spPr>
            <a:xfrm>
              <a:off x="5782041" y="5712960"/>
              <a:ext cx="792000" cy="784069"/>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67" name="Google Shape;380;p29">
              <a:extLst>
                <a:ext uri="{FF2B5EF4-FFF2-40B4-BE49-F238E27FC236}">
                  <a16:creationId xmlns:a16="http://schemas.microsoft.com/office/drawing/2014/main" id="{329945CD-766C-49D9-BCD9-746F6662869A}"/>
                </a:ext>
              </a:extLst>
            </p:cNvPr>
            <p:cNvPicPr preferRelativeResize="0"/>
            <p:nvPr/>
          </p:nvPicPr>
          <p:blipFill rotWithShape="1">
            <a:blip r:embed="rId2" cstate="email">
              <a:extLst>
                <a:ext uri="{28A0092B-C50C-407E-A947-70E740481C1C}">
                  <a14:useLocalDpi xmlns:a14="http://schemas.microsoft.com/office/drawing/2010/main" val="0"/>
                </a:ext>
              </a:extLst>
            </a:blip>
            <a:srcRect l="54397"/>
            <a:stretch/>
          </p:blipFill>
          <p:spPr>
            <a:xfrm>
              <a:off x="6009158" y="5706950"/>
              <a:ext cx="337767" cy="748961"/>
            </a:xfrm>
            <a:prstGeom prst="rect">
              <a:avLst/>
            </a:prstGeom>
            <a:noFill/>
            <a:ln>
              <a:noFill/>
            </a:ln>
            <a:effectLst/>
          </p:spPr>
        </p:pic>
      </p:gr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2" name="Groupe 51">
            <a:extLst>
              <a:ext uri="{FF2B5EF4-FFF2-40B4-BE49-F238E27FC236}">
                <a16:creationId xmlns:a16="http://schemas.microsoft.com/office/drawing/2014/main" id="{9B9A724A-6687-40A6-BAD6-43E5470A73C2}"/>
              </a:ext>
            </a:extLst>
          </p:cNvPr>
          <p:cNvGrpSpPr/>
          <p:nvPr userDrawn="1"/>
        </p:nvGrpSpPr>
        <p:grpSpPr>
          <a:xfrm>
            <a:off x="12116450" y="3139893"/>
            <a:ext cx="540599" cy="705016"/>
            <a:chOff x="6875556" y="5841887"/>
            <a:chExt cx="792000" cy="1008929"/>
          </a:xfrm>
        </p:grpSpPr>
        <p:sp>
          <p:nvSpPr>
            <p:cNvPr id="62" name="Rectangle 61">
              <a:extLst>
                <a:ext uri="{FF2B5EF4-FFF2-40B4-BE49-F238E27FC236}">
                  <a16:creationId xmlns:a16="http://schemas.microsoft.com/office/drawing/2014/main" id="{84895487-FC97-4D52-ABB8-045E4B4A5F82}"/>
                </a:ext>
              </a:extLst>
            </p:cNvPr>
            <p:cNvSpPr/>
            <p:nvPr/>
          </p:nvSpPr>
          <p:spPr>
            <a:xfrm>
              <a:off x="6875556" y="6037912"/>
              <a:ext cx="792000" cy="684000"/>
            </a:xfrm>
            <a:prstGeom prst="rect">
              <a:avLst/>
            </a:prstGeom>
            <a:solidFill>
              <a:srgbClr val="92D050"/>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63" name="Google Shape;378;p29">
              <a:extLst>
                <a:ext uri="{FF2B5EF4-FFF2-40B4-BE49-F238E27FC236}">
                  <a16:creationId xmlns:a16="http://schemas.microsoft.com/office/drawing/2014/main" id="{E0A033C9-FBCF-462A-BC1C-987051062DE2}"/>
                </a:ext>
              </a:extLst>
            </p:cNvPr>
            <p:cNvPicPr preferRelativeResize="0"/>
            <p:nvPr/>
          </p:nvPicPr>
          <p:blipFill rotWithShape="1">
            <a:blip r:embed="rId4" cstate="email">
              <a:alphaModFix/>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p:blipFill>
          <p:spPr>
            <a:xfrm>
              <a:off x="7073441" y="5841887"/>
              <a:ext cx="414632" cy="1008929"/>
            </a:xfrm>
            <a:prstGeom prst="rect">
              <a:avLst/>
            </a:prstGeom>
            <a:noFill/>
            <a:ln>
              <a:noFill/>
            </a:ln>
          </p:spPr>
        </p:pic>
      </p:grpSp>
      <p:grpSp>
        <p:nvGrpSpPr>
          <p:cNvPr id="53" name="Groupe 52">
            <a:extLst>
              <a:ext uri="{FF2B5EF4-FFF2-40B4-BE49-F238E27FC236}">
                <a16:creationId xmlns:a16="http://schemas.microsoft.com/office/drawing/2014/main" id="{34C459AD-5339-4255-B8F9-1B398DE39D98}"/>
              </a:ext>
            </a:extLst>
          </p:cNvPr>
          <p:cNvGrpSpPr/>
          <p:nvPr userDrawn="1"/>
        </p:nvGrpSpPr>
        <p:grpSpPr>
          <a:xfrm>
            <a:off x="12116450" y="4190243"/>
            <a:ext cx="540439" cy="490570"/>
            <a:chOff x="5525246" y="5927653"/>
            <a:chExt cx="792000" cy="731586"/>
          </a:xfrm>
        </p:grpSpPr>
        <p:sp>
          <p:nvSpPr>
            <p:cNvPr id="60" name="Rectangle 59">
              <a:extLst>
                <a:ext uri="{FF2B5EF4-FFF2-40B4-BE49-F238E27FC236}">
                  <a16:creationId xmlns:a16="http://schemas.microsoft.com/office/drawing/2014/main" id="{DFB4D5B9-F734-4F5B-88A0-47B1C46A619C}"/>
                </a:ext>
              </a:extLst>
            </p:cNvPr>
            <p:cNvSpPr/>
            <p:nvPr/>
          </p:nvSpPr>
          <p:spPr>
            <a:xfrm>
              <a:off x="5525246" y="5927653"/>
              <a:ext cx="792000" cy="731586"/>
            </a:xfrm>
            <a:prstGeom prst="rect">
              <a:avLst/>
            </a:prstGeom>
            <a:solidFill>
              <a:srgbClr val="FFFF99"/>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200">
                <a:solidFill>
                  <a:srgbClr val="002060"/>
                </a:solidFill>
              </a:endParaRPr>
            </a:p>
          </p:txBody>
        </p:sp>
        <p:pic>
          <p:nvPicPr>
            <p:cNvPr id="61" name="Image 60">
              <a:extLst>
                <a:ext uri="{FF2B5EF4-FFF2-40B4-BE49-F238E27FC236}">
                  <a16:creationId xmlns:a16="http://schemas.microsoft.com/office/drawing/2014/main" id="{75E24CEC-18ED-46CC-B3A5-141A6092ACD3}"/>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r="62083"/>
            <a:stretch/>
          </p:blipFill>
          <p:spPr>
            <a:xfrm>
              <a:off x="5789198" y="6063655"/>
              <a:ext cx="307765" cy="541125"/>
            </a:xfrm>
            <a:prstGeom prst="rect">
              <a:avLst/>
            </a:prstGeom>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12131349" y="5049217"/>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7" cstate="email">
              <a:alphaModFix/>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43" name="Espace réservé du numéro de diapositive 3">
            <a:extLst>
              <a:ext uri="{FF2B5EF4-FFF2-40B4-BE49-F238E27FC236}">
                <a16:creationId xmlns:a16="http://schemas.microsoft.com/office/drawing/2014/main" id="{192D2FD8-0DE7-49FF-BEB8-61DEE7B0C69E}"/>
              </a:ext>
            </a:extLst>
          </p:cNvPr>
          <p:cNvSpPr txBox="1">
            <a:spLocks/>
          </p:cNvSpPr>
          <p:nvPr/>
        </p:nvSpPr>
        <p:spPr>
          <a:xfrm>
            <a:off x="10090433" y="7020997"/>
            <a:ext cx="595584" cy="402567"/>
          </a:xfrm>
          <a:prstGeom prst="rect">
            <a:avLst/>
          </a:prstGeom>
        </p:spPr>
        <p:txBody>
          <a:bodyPr/>
          <a:lstStyle>
            <a:defPPr>
              <a:defRPr lang="fr-FR"/>
            </a:defPPr>
            <a:lvl1pPr marL="0" algn="l" defTabSz="1042207" rtl="0" eaLnBrk="1" latinLnBrk="0" hangingPunct="1">
              <a:defRPr sz="1300" b="1" kern="1200">
                <a:solidFill>
                  <a:schemeClr val="accent6"/>
                </a:solidFill>
                <a:latin typeface="+mn-lt"/>
                <a:ea typeface="+mn-ea"/>
                <a:cs typeface="+mn-cs"/>
              </a:defRPr>
            </a:lvl1pPr>
            <a:lvl2pPr marL="521104" algn="l" defTabSz="1042207" rtl="0" eaLnBrk="1" latinLnBrk="0" hangingPunct="1">
              <a:defRPr sz="2100" kern="1200">
                <a:solidFill>
                  <a:schemeClr val="tx1"/>
                </a:solidFill>
                <a:latin typeface="+mn-lt"/>
                <a:ea typeface="+mn-ea"/>
                <a:cs typeface="+mn-cs"/>
              </a:defRPr>
            </a:lvl2pPr>
            <a:lvl3pPr marL="1042207" algn="l" defTabSz="1042207" rtl="0" eaLnBrk="1" latinLnBrk="0" hangingPunct="1">
              <a:defRPr sz="2100" kern="1200">
                <a:solidFill>
                  <a:schemeClr val="tx1"/>
                </a:solidFill>
                <a:latin typeface="+mn-lt"/>
                <a:ea typeface="+mn-ea"/>
                <a:cs typeface="+mn-cs"/>
              </a:defRPr>
            </a:lvl3pPr>
            <a:lvl4pPr marL="1563311" algn="l" defTabSz="1042207" rtl="0" eaLnBrk="1" latinLnBrk="0" hangingPunct="1">
              <a:defRPr sz="2100" kern="1200">
                <a:solidFill>
                  <a:schemeClr val="tx1"/>
                </a:solidFill>
                <a:latin typeface="+mn-lt"/>
                <a:ea typeface="+mn-ea"/>
                <a:cs typeface="+mn-cs"/>
              </a:defRPr>
            </a:lvl4pPr>
            <a:lvl5pPr marL="2084415" algn="l" defTabSz="1042207" rtl="0" eaLnBrk="1" latinLnBrk="0" hangingPunct="1">
              <a:defRPr sz="2100" kern="1200">
                <a:solidFill>
                  <a:schemeClr val="tx1"/>
                </a:solidFill>
                <a:latin typeface="+mn-lt"/>
                <a:ea typeface="+mn-ea"/>
                <a:cs typeface="+mn-cs"/>
              </a:defRPr>
            </a:lvl5pPr>
            <a:lvl6pPr marL="2605518" algn="l" defTabSz="1042207" rtl="0" eaLnBrk="1" latinLnBrk="0" hangingPunct="1">
              <a:defRPr sz="2100" kern="1200">
                <a:solidFill>
                  <a:schemeClr val="tx1"/>
                </a:solidFill>
                <a:latin typeface="+mn-lt"/>
                <a:ea typeface="+mn-ea"/>
                <a:cs typeface="+mn-cs"/>
              </a:defRPr>
            </a:lvl6pPr>
            <a:lvl7pPr marL="3126617" algn="l" defTabSz="1042207" rtl="0" eaLnBrk="1" latinLnBrk="0" hangingPunct="1">
              <a:defRPr sz="2100" kern="1200">
                <a:solidFill>
                  <a:schemeClr val="tx1"/>
                </a:solidFill>
                <a:latin typeface="+mn-lt"/>
                <a:ea typeface="+mn-ea"/>
                <a:cs typeface="+mn-cs"/>
              </a:defRPr>
            </a:lvl7pPr>
            <a:lvl8pPr marL="3647724" algn="l" defTabSz="1042207" rtl="0" eaLnBrk="1" latinLnBrk="0" hangingPunct="1">
              <a:defRPr sz="2100" kern="1200">
                <a:solidFill>
                  <a:schemeClr val="tx1"/>
                </a:solidFill>
                <a:latin typeface="+mn-lt"/>
                <a:ea typeface="+mn-ea"/>
                <a:cs typeface="+mn-cs"/>
              </a:defRPr>
            </a:lvl8pPr>
            <a:lvl9pPr marL="4168830" algn="l" defTabSz="1042207" rtl="0" eaLnBrk="1" latinLnBrk="0" hangingPunct="1">
              <a:defRPr sz="2100" kern="1200">
                <a:solidFill>
                  <a:schemeClr val="tx1"/>
                </a:solidFill>
                <a:latin typeface="+mn-lt"/>
                <a:ea typeface="+mn-ea"/>
                <a:cs typeface="+mn-cs"/>
              </a:defRPr>
            </a:lvl9pPr>
          </a:lstStyle>
          <a:p>
            <a:r>
              <a:rPr lang="fr-FR"/>
              <a:t> |</a:t>
            </a:r>
            <a:fld id="{4969B8F2-8271-492B-A14C-9EA29D0133EC}" type="slidenum">
              <a:rPr lang="fr-FR" smtClean="0"/>
              <a:pPr/>
              <a:t>73</a:t>
            </a:fld>
            <a:endParaRPr lang="fr-FR"/>
          </a:p>
        </p:txBody>
      </p:sp>
      <p:sp>
        <p:nvSpPr>
          <p:cNvPr id="40" name="TextBox 28">
            <a:extLst>
              <a:ext uri="{FF2B5EF4-FFF2-40B4-BE49-F238E27FC236}">
                <a16:creationId xmlns:a16="http://schemas.microsoft.com/office/drawing/2014/main" id="{F92598DB-458E-4DBE-AB4B-014F5C3E5DF6}"/>
              </a:ext>
            </a:extLst>
          </p:cNvPr>
          <p:cNvSpPr txBox="1"/>
          <p:nvPr/>
        </p:nvSpPr>
        <p:spPr>
          <a:xfrm>
            <a:off x="377783" y="1790090"/>
            <a:ext cx="6071143" cy="276999"/>
          </a:xfrm>
          <a:prstGeom prst="rect">
            <a:avLst/>
          </a:prstGeom>
          <a:noFill/>
        </p:spPr>
        <p:txBody>
          <a:bodyPr wrap="square" rtlCol="0">
            <a:spAutoFit/>
          </a:bodyPr>
          <a:lstStyle/>
          <a:p>
            <a:r>
              <a:rPr lang="fr-FR" sz="1200" b="1"/>
              <a:t>Evolution de la note I2DF entre entrée et sortie du programme</a:t>
            </a:r>
          </a:p>
        </p:txBody>
      </p:sp>
      <p:cxnSp>
        <p:nvCxnSpPr>
          <p:cNvPr id="41" name="Connecteur droit 40">
            <a:extLst>
              <a:ext uri="{FF2B5EF4-FFF2-40B4-BE49-F238E27FC236}">
                <a16:creationId xmlns:a16="http://schemas.microsoft.com/office/drawing/2014/main" id="{334AA760-1C34-49CC-B6CE-C5C472E3C62F}"/>
              </a:ext>
            </a:extLst>
          </p:cNvPr>
          <p:cNvCxnSpPr>
            <a:cxnSpLocks/>
          </p:cNvCxnSpPr>
          <p:nvPr/>
        </p:nvCxnSpPr>
        <p:spPr>
          <a:xfrm>
            <a:off x="486069" y="2020923"/>
            <a:ext cx="5758320"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28">
            <a:extLst>
              <a:ext uri="{FF2B5EF4-FFF2-40B4-BE49-F238E27FC236}">
                <a16:creationId xmlns:a16="http://schemas.microsoft.com/office/drawing/2014/main" id="{1B6320D4-40F4-4D2E-9F08-3DE06EA604A7}"/>
              </a:ext>
            </a:extLst>
          </p:cNvPr>
          <p:cNvSpPr txBox="1"/>
          <p:nvPr/>
        </p:nvSpPr>
        <p:spPr>
          <a:xfrm>
            <a:off x="7668198" y="978920"/>
            <a:ext cx="2537544" cy="1200329"/>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fr-FR" sz="1200" u="sng"/>
              <a:t>Echelle de valeur</a:t>
            </a:r>
          </a:p>
          <a:p>
            <a:r>
              <a:rPr lang="fr-FR" sz="1200"/>
              <a:t>0 = non connaissance par l’entreprise</a:t>
            </a:r>
          </a:p>
          <a:p>
            <a:r>
              <a:rPr lang="fr-FR" sz="1200"/>
              <a:t>1 = non concerné</a:t>
            </a:r>
          </a:p>
          <a:p>
            <a:r>
              <a:rPr lang="fr-FR" sz="1200"/>
              <a:t>3 = à étudier</a:t>
            </a:r>
          </a:p>
          <a:p>
            <a:r>
              <a:rPr lang="fr-FR" sz="1200"/>
              <a:t>7 = en cours de déploiement</a:t>
            </a:r>
          </a:p>
          <a:p>
            <a:r>
              <a:rPr lang="fr-FR" sz="1200"/>
              <a:t>10 = déployé</a:t>
            </a:r>
          </a:p>
        </p:txBody>
      </p:sp>
      <p:sp>
        <p:nvSpPr>
          <p:cNvPr id="55" name="ZoneTexte 54">
            <a:extLst>
              <a:ext uri="{FF2B5EF4-FFF2-40B4-BE49-F238E27FC236}">
                <a16:creationId xmlns:a16="http://schemas.microsoft.com/office/drawing/2014/main" id="{7D42B7DE-1709-48BE-8208-44B75285418A}"/>
              </a:ext>
            </a:extLst>
          </p:cNvPr>
          <p:cNvSpPr txBox="1"/>
          <p:nvPr/>
        </p:nvSpPr>
        <p:spPr>
          <a:xfrm>
            <a:off x="7346029" y="4004494"/>
            <a:ext cx="2780858" cy="338554"/>
          </a:xfrm>
          <a:prstGeom prst="rect">
            <a:avLst/>
          </a:prstGeom>
          <a:noFill/>
        </p:spPr>
        <p:txBody>
          <a:bodyPr wrap="square" rtlCol="0">
            <a:spAutoFit/>
          </a:bodyPr>
          <a:lstStyle/>
          <a:p>
            <a:pPr defTabSz="982688"/>
            <a:r>
              <a:rPr lang="fr-FR" sz="1600">
                <a:solidFill>
                  <a:srgbClr val="545457"/>
                </a:solidFill>
                <a:latin typeface="+mj-lt"/>
              </a:rPr>
              <a:t>En moyenne : +18 pt</a:t>
            </a:r>
          </a:p>
        </p:txBody>
      </p:sp>
      <p:sp>
        <p:nvSpPr>
          <p:cNvPr id="56" name="Triangle isocèle 55">
            <a:extLst>
              <a:ext uri="{FF2B5EF4-FFF2-40B4-BE49-F238E27FC236}">
                <a16:creationId xmlns:a16="http://schemas.microsoft.com/office/drawing/2014/main" id="{4CB30308-710E-4CD5-94BB-79F51E912023}"/>
              </a:ext>
            </a:extLst>
          </p:cNvPr>
          <p:cNvSpPr/>
          <p:nvPr/>
        </p:nvSpPr>
        <p:spPr>
          <a:xfrm rot="5400000">
            <a:off x="5465671" y="4067115"/>
            <a:ext cx="2548551" cy="352957"/>
          </a:xfrm>
          <a:prstGeom prst="triangle">
            <a:avLst/>
          </a:prstGeom>
          <a:solidFill>
            <a:schemeClr val="bg1">
              <a:lumMod val="95000"/>
            </a:schemeClr>
          </a:solidFill>
          <a:ln>
            <a:solidFill>
              <a:srgbClr val="B1B2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aphicFrame>
        <p:nvGraphicFramePr>
          <p:cNvPr id="31" name="Graphique 30">
            <a:extLst>
              <a:ext uri="{FF2B5EF4-FFF2-40B4-BE49-F238E27FC236}">
                <a16:creationId xmlns:a16="http://schemas.microsoft.com/office/drawing/2014/main" id="{66623702-1CD7-4697-ACED-C8B7A157DE01}"/>
              </a:ext>
            </a:extLst>
          </p:cNvPr>
          <p:cNvGraphicFramePr>
            <a:graphicFrameLocks/>
          </p:cNvGraphicFramePr>
          <p:nvPr>
            <p:extLst>
              <p:ext uri="{D42A27DB-BD31-4B8C-83A1-F6EECF244321}">
                <p14:modId xmlns:p14="http://schemas.microsoft.com/office/powerpoint/2010/main" val="2636119238"/>
              </p:ext>
            </p:extLst>
          </p:nvPr>
        </p:nvGraphicFramePr>
        <p:xfrm>
          <a:off x="564926" y="1900449"/>
          <a:ext cx="5621970" cy="4892979"/>
        </p:xfrm>
        <a:graphic>
          <a:graphicData uri="http://schemas.openxmlformats.org/drawingml/2006/chart">
            <c:chart xmlns:c="http://schemas.openxmlformats.org/drawingml/2006/chart" xmlns:r="http://schemas.openxmlformats.org/officeDocument/2006/relationships" r:id="rId9"/>
          </a:graphicData>
        </a:graphic>
      </p:graphicFrame>
      <p:sp>
        <p:nvSpPr>
          <p:cNvPr id="27" name="ZoneTexte 26">
            <a:extLst>
              <a:ext uri="{FF2B5EF4-FFF2-40B4-BE49-F238E27FC236}">
                <a16:creationId xmlns:a16="http://schemas.microsoft.com/office/drawing/2014/main" id="{EFE79B47-7746-4A95-8C37-CCAE58028DB9}"/>
              </a:ext>
            </a:extLst>
          </p:cNvPr>
          <p:cNvSpPr txBox="1"/>
          <p:nvPr/>
        </p:nvSpPr>
        <p:spPr>
          <a:xfrm>
            <a:off x="1437261" y="2518048"/>
            <a:ext cx="1175649" cy="476071"/>
          </a:xfrm>
          <a:prstGeom prst="ellipse">
            <a:avLst/>
          </a:prstGeom>
          <a:noFill/>
          <a:ln>
            <a:solidFill>
              <a:schemeClr val="accent1"/>
            </a:solidFill>
          </a:ln>
        </p:spPr>
        <p:txBody>
          <a:bodyPr wrap="square" rtlCol="0">
            <a:spAutoFit/>
          </a:bodyPr>
          <a:lstStyle/>
          <a:p>
            <a:pPr algn="ctr" defTabSz="982688"/>
            <a:r>
              <a:rPr lang="fr-FR" sz="1600">
                <a:solidFill>
                  <a:srgbClr val="545457"/>
                </a:solidFill>
                <a:latin typeface="+mj-lt"/>
              </a:rPr>
              <a:t>+18 pt</a:t>
            </a:r>
          </a:p>
        </p:txBody>
      </p:sp>
      <p:cxnSp>
        <p:nvCxnSpPr>
          <p:cNvPr id="6" name="Connecteur droit avec flèche 5">
            <a:extLst>
              <a:ext uri="{FF2B5EF4-FFF2-40B4-BE49-F238E27FC236}">
                <a16:creationId xmlns:a16="http://schemas.microsoft.com/office/drawing/2014/main" id="{10617A4C-2A85-4C75-AA7B-798459F047E7}"/>
              </a:ext>
            </a:extLst>
          </p:cNvPr>
          <p:cNvCxnSpPr>
            <a:cxnSpLocks/>
          </p:cNvCxnSpPr>
          <p:nvPr/>
        </p:nvCxnSpPr>
        <p:spPr>
          <a:xfrm flipV="1">
            <a:off x="2006930" y="2969319"/>
            <a:ext cx="0" cy="1204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57630382-885A-48D0-853F-1F01F06171AD}"/>
              </a:ext>
            </a:extLst>
          </p:cNvPr>
          <p:cNvCxnSpPr>
            <a:cxnSpLocks/>
          </p:cNvCxnSpPr>
          <p:nvPr/>
        </p:nvCxnSpPr>
        <p:spPr>
          <a:xfrm>
            <a:off x="2612910" y="2756084"/>
            <a:ext cx="9076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274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entagon 17">
            <a:extLst>
              <a:ext uri="{FF2B5EF4-FFF2-40B4-BE49-F238E27FC236}">
                <a16:creationId xmlns:a16="http://schemas.microsoft.com/office/drawing/2014/main" id="{8B83B76E-76AB-4FF7-AD91-8B5361BA02A5}"/>
              </a:ext>
            </a:extLst>
          </p:cNvPr>
          <p:cNvSpPr/>
          <p:nvPr/>
        </p:nvSpPr>
        <p:spPr>
          <a:xfrm>
            <a:off x="279771" y="993804"/>
            <a:ext cx="1692000" cy="5910461"/>
          </a:xfrm>
          <a:prstGeom prst="homePlate">
            <a:avLst>
              <a:gd name="adj" fmla="val 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tx1">
                    <a:lumMod val="50000"/>
                  </a:schemeClr>
                </a:solidFill>
              </a:rPr>
              <a:t>Technologie du futur</a:t>
            </a:r>
            <a:endParaRPr lang="fr-FR" sz="1600" b="1"/>
          </a:p>
          <a:p>
            <a:pPr algn="ctr"/>
            <a:endParaRPr lang="fr-FR" sz="1600" b="1"/>
          </a:p>
          <a:p>
            <a:pPr algn="ctr"/>
            <a:endParaRPr lang="fr-FR" sz="1600" b="1"/>
          </a:p>
          <a:p>
            <a:pPr algn="ctr"/>
            <a:endParaRPr lang="fr-FR" sz="1600" b="1"/>
          </a:p>
        </p:txBody>
      </p:sp>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Technologie du futur </a:t>
            </a:r>
            <a:r>
              <a:rPr lang="fr-FR"/>
              <a:t>| synthèse des enseignements du panorama</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74</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855551" y="4234222"/>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ZoneTexte 67">
            <a:extLst>
              <a:ext uri="{FF2B5EF4-FFF2-40B4-BE49-F238E27FC236}">
                <a16:creationId xmlns:a16="http://schemas.microsoft.com/office/drawing/2014/main" id="{FA9DC9B2-9544-4D50-82C7-0115C1074C77}"/>
              </a:ext>
            </a:extLst>
          </p:cNvPr>
          <p:cNvSpPr txBox="1"/>
          <p:nvPr/>
        </p:nvSpPr>
        <p:spPr>
          <a:xfrm>
            <a:off x="2177554" y="1188343"/>
            <a:ext cx="8064896" cy="5715921"/>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marL="196850" indent="-196850">
              <a:buFont typeface="Arial" panose="020B0604020202020204" pitchFamily="34" charset="0"/>
              <a:buChar char="•"/>
            </a:pPr>
            <a:r>
              <a:rPr lang="fr-FR" sz="1600" b="1" dirty="0">
                <a:solidFill>
                  <a:srgbClr val="545457"/>
                </a:solidFill>
              </a:rPr>
              <a:t>Outils de production </a:t>
            </a:r>
            <a:r>
              <a:rPr lang="fr-FR" sz="1600" dirty="0">
                <a:solidFill>
                  <a:srgbClr val="545457"/>
                </a:solidFill>
              </a:rPr>
              <a:t>Les entreprises sont volontaristes et cherchent à augmenter la productivité en modernisant leurs outils de production pour répondre aux enjeux de capacité de production (augmentation de volumes et/ou évolution des technologies/process) et/ou rattraper des retards d’investissements</a:t>
            </a:r>
          </a:p>
          <a:p>
            <a:pPr marL="717954" lvl="1" indent="-196850">
              <a:buFont typeface="Arial" panose="020B0604020202020204" pitchFamily="34" charset="0"/>
              <a:buChar char="•"/>
            </a:pPr>
            <a:r>
              <a:rPr lang="fr-FR" sz="1600" dirty="0">
                <a:solidFill>
                  <a:srgbClr val="545457"/>
                </a:solidFill>
              </a:rPr>
              <a:t>Frilosité à intégrer de nouvelles technologies liées à des investissements (besoin d’accompagnements et de montée en compétences en interne)</a:t>
            </a:r>
          </a:p>
          <a:p>
            <a:pPr marL="717954" lvl="1" indent="-196850">
              <a:buFont typeface="Arial" panose="020B0604020202020204" pitchFamily="34" charset="0"/>
              <a:buChar char="•"/>
            </a:pPr>
            <a:r>
              <a:rPr lang="fr-FR" sz="1600" dirty="0">
                <a:solidFill>
                  <a:srgbClr val="545457"/>
                </a:solidFill>
              </a:rPr>
              <a:t>Besoin de digitaliser l'atelier (écrans, tablettes, postes de travail modernes, machines connectées) pour augmenter l'attractivité de leurs métiers et pour suivre l’ordonnancement, la planification et la supervision des données de production.</a:t>
            </a:r>
          </a:p>
          <a:p>
            <a:pPr marL="717954" lvl="1" indent="-196850">
              <a:buFont typeface="Arial" panose="020B0604020202020204" pitchFamily="34" charset="0"/>
              <a:buChar char="•"/>
            </a:pPr>
            <a:r>
              <a:rPr lang="fr-FR" sz="1600" dirty="0">
                <a:solidFill>
                  <a:srgbClr val="545457"/>
                </a:solidFill>
              </a:rPr>
              <a:t>Difficulté </a:t>
            </a:r>
            <a:r>
              <a:rPr lang="fr-FR" sz="1600" dirty="0" err="1">
                <a:solidFill>
                  <a:srgbClr val="545457"/>
                </a:solidFill>
              </a:rPr>
              <a:t>spour</a:t>
            </a:r>
            <a:r>
              <a:rPr lang="fr-FR" sz="1600" dirty="0">
                <a:solidFill>
                  <a:srgbClr val="545457"/>
                </a:solidFill>
              </a:rPr>
              <a:t> déployer les nouvelles technologies dans certains secteurs comme l’agroalimentaire qui ont d’importantes contraintes normatives.</a:t>
            </a:r>
          </a:p>
        </p:txBody>
      </p:sp>
      <p:sp>
        <p:nvSpPr>
          <p:cNvPr id="78" name="ZoneTexte 77">
            <a:extLst>
              <a:ext uri="{FF2B5EF4-FFF2-40B4-BE49-F238E27FC236}">
                <a16:creationId xmlns:a16="http://schemas.microsoft.com/office/drawing/2014/main" id="{542958E8-1D98-4863-88C3-EA74C5F4F241}"/>
              </a:ext>
            </a:extLst>
          </p:cNvPr>
          <p:cNvSpPr txBox="1"/>
          <p:nvPr/>
        </p:nvSpPr>
        <p:spPr>
          <a:xfrm>
            <a:off x="2177554" y="849789"/>
            <a:ext cx="3629007" cy="338554"/>
          </a:xfrm>
          <a:prstGeom prst="rect">
            <a:avLst/>
          </a:prstGeom>
          <a:noFill/>
        </p:spPr>
        <p:txBody>
          <a:bodyPr wrap="none" rtlCol="0">
            <a:spAutoFit/>
          </a:bodyPr>
          <a:lstStyle/>
          <a:p>
            <a:r>
              <a:rPr lang="fr-FR" sz="1600" b="1">
                <a:solidFill>
                  <a:schemeClr val="accent1"/>
                </a:solidFill>
              </a:rPr>
              <a:t>Synthèse et recommandations générales</a:t>
            </a:r>
          </a:p>
        </p:txBody>
      </p:sp>
    </p:spTree>
    <p:extLst>
      <p:ext uri="{BB962C8B-B14F-4D97-AF65-F5344CB8AC3E}">
        <p14:creationId xmlns:p14="http://schemas.microsoft.com/office/powerpoint/2010/main" val="7507796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entagon 17">
            <a:extLst>
              <a:ext uri="{FF2B5EF4-FFF2-40B4-BE49-F238E27FC236}">
                <a16:creationId xmlns:a16="http://schemas.microsoft.com/office/drawing/2014/main" id="{8B83B76E-76AB-4FF7-AD91-8B5361BA02A5}"/>
              </a:ext>
            </a:extLst>
          </p:cNvPr>
          <p:cNvSpPr/>
          <p:nvPr/>
        </p:nvSpPr>
        <p:spPr>
          <a:xfrm>
            <a:off x="279771" y="993804"/>
            <a:ext cx="1692000" cy="5910461"/>
          </a:xfrm>
          <a:prstGeom prst="homePlate">
            <a:avLst>
              <a:gd name="adj" fmla="val 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tx1">
                    <a:lumMod val="50000"/>
                  </a:schemeClr>
                </a:solidFill>
              </a:rPr>
              <a:t>Technologie du futur</a:t>
            </a:r>
            <a:endParaRPr lang="fr-FR" sz="1600" b="1"/>
          </a:p>
          <a:p>
            <a:pPr algn="ctr"/>
            <a:endParaRPr lang="fr-FR" sz="1600" b="1"/>
          </a:p>
          <a:p>
            <a:pPr algn="ctr"/>
            <a:endParaRPr lang="fr-FR" sz="1600" b="1"/>
          </a:p>
          <a:p>
            <a:pPr algn="ctr"/>
            <a:endParaRPr lang="fr-FR" sz="1600" b="1"/>
          </a:p>
        </p:txBody>
      </p:sp>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Technologie du futur </a:t>
            </a:r>
            <a:r>
              <a:rPr lang="fr-FR"/>
              <a:t>| synthèse des enseignements du panorama</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75</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855551" y="4234222"/>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ZoneTexte 67">
            <a:extLst>
              <a:ext uri="{FF2B5EF4-FFF2-40B4-BE49-F238E27FC236}">
                <a16:creationId xmlns:a16="http://schemas.microsoft.com/office/drawing/2014/main" id="{FA9DC9B2-9544-4D50-82C7-0115C1074C77}"/>
              </a:ext>
            </a:extLst>
          </p:cNvPr>
          <p:cNvSpPr txBox="1"/>
          <p:nvPr/>
        </p:nvSpPr>
        <p:spPr>
          <a:xfrm>
            <a:off x="2177554" y="1188344"/>
            <a:ext cx="8064896" cy="5744216"/>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marL="196850" indent="-196850">
              <a:buFont typeface="Arial" panose="020B0604020202020204" pitchFamily="34" charset="0"/>
              <a:buChar char="•"/>
            </a:pPr>
            <a:r>
              <a:rPr lang="fr-FR" sz="1600" b="1" dirty="0">
                <a:solidFill>
                  <a:schemeClr val="accent1"/>
                </a:solidFill>
              </a:rPr>
              <a:t>Robotique – </a:t>
            </a:r>
            <a:r>
              <a:rPr lang="fr-FR" sz="1600" b="1" dirty="0" err="1">
                <a:solidFill>
                  <a:schemeClr val="accent1"/>
                </a:solidFill>
              </a:rPr>
              <a:t>Cobotique</a:t>
            </a:r>
            <a:r>
              <a:rPr lang="fr-FR" sz="1600" b="1" dirty="0">
                <a:solidFill>
                  <a:schemeClr val="accent1"/>
                </a:solidFill>
              </a:rPr>
              <a:t> - Automatisation  </a:t>
            </a:r>
            <a:r>
              <a:rPr lang="fr-FR" sz="1600" dirty="0">
                <a:solidFill>
                  <a:schemeClr val="accent1"/>
                </a:solidFill>
              </a:rPr>
              <a:t>:</a:t>
            </a:r>
          </a:p>
          <a:p>
            <a:pPr marL="717954" lvl="1" indent="-196850">
              <a:buFont typeface="Arial" panose="020B0604020202020204" pitchFamily="34" charset="0"/>
              <a:buChar char="•"/>
            </a:pPr>
            <a:r>
              <a:rPr lang="fr-FR" sz="1600" dirty="0">
                <a:solidFill>
                  <a:schemeClr val="accent1"/>
                </a:solidFill>
              </a:rPr>
              <a:t>Représentation du potentiel souvent limitée à la production de masse</a:t>
            </a:r>
          </a:p>
          <a:p>
            <a:pPr marL="717954" lvl="1" indent="-196850">
              <a:buFont typeface="Arial" panose="020B0604020202020204" pitchFamily="34" charset="0"/>
              <a:buChar char="•"/>
            </a:pPr>
            <a:r>
              <a:rPr lang="fr-FR" sz="1600" dirty="0">
                <a:solidFill>
                  <a:srgbClr val="545457"/>
                </a:solidFill>
              </a:rPr>
              <a:t>La robotisation et l’automatisation reste des sujets qui paraissent peu accessibles : manque de connaissance de la part des entreprises : favoriser la veille technologie et le rapprochement avec le cluster Robotique ou une plateforme Industrie du Futur.</a:t>
            </a:r>
            <a:endParaRPr lang="fr-FR" sz="1600" dirty="0">
              <a:solidFill>
                <a:schemeClr val="accent1"/>
              </a:solidFill>
            </a:endParaRPr>
          </a:p>
          <a:p>
            <a:pPr marL="717954" lvl="1" indent="-196850">
              <a:buFont typeface="Arial" panose="020B0604020202020204" pitchFamily="34" charset="0"/>
              <a:buChar char="•"/>
            </a:pPr>
            <a:r>
              <a:rPr lang="fr-FR" sz="1600" dirty="0">
                <a:solidFill>
                  <a:schemeClr val="accent1"/>
                </a:solidFill>
              </a:rPr>
              <a:t>Besoins standards en 3.0 en « plug &amp; </a:t>
            </a:r>
            <a:r>
              <a:rPr lang="fr-FR" sz="1600" dirty="0" err="1">
                <a:solidFill>
                  <a:schemeClr val="accent1"/>
                </a:solidFill>
              </a:rPr>
              <a:t>play</a:t>
            </a:r>
            <a:r>
              <a:rPr lang="fr-FR" sz="1600" dirty="0">
                <a:solidFill>
                  <a:schemeClr val="accent1"/>
                </a:solidFill>
              </a:rPr>
              <a:t> » (chargement/déchargement, gestion des fins de ligne, AGV…)</a:t>
            </a:r>
          </a:p>
          <a:p>
            <a:pPr marL="717954" lvl="1" indent="-196850">
              <a:buFont typeface="Arial" panose="020B0604020202020204" pitchFamily="34" charset="0"/>
              <a:buChar char="•"/>
            </a:pPr>
            <a:r>
              <a:rPr lang="fr-FR" sz="1600" dirty="0">
                <a:solidFill>
                  <a:schemeClr val="accent1"/>
                </a:solidFill>
              </a:rPr>
              <a:t>Forte sensibilité à la robotique industrielle, mais ignorance de ce que peut être la robotique collaborative - manque de maturité pour la mise en œuvre (recherche de partenaires, besoin de REX par rapport au parcours </a:t>
            </a:r>
            <a:r>
              <a:rPr lang="fr-FR" sz="1600" dirty="0" err="1">
                <a:solidFill>
                  <a:schemeClr val="accent1"/>
                </a:solidFill>
              </a:rPr>
              <a:t>Roboboost</a:t>
            </a:r>
            <a:r>
              <a:rPr lang="fr-FR" sz="1600" dirty="0">
                <a:solidFill>
                  <a:schemeClr val="accent1"/>
                </a:solidFill>
              </a:rPr>
              <a:t> préconisé suite au </a:t>
            </a:r>
            <a:r>
              <a:rPr lang="fr-FR" sz="1600" dirty="0" err="1">
                <a:solidFill>
                  <a:schemeClr val="accent1"/>
                </a:solidFill>
              </a:rPr>
              <a:t>diag</a:t>
            </a:r>
            <a:r>
              <a:rPr lang="fr-FR" sz="1600" dirty="0">
                <a:solidFill>
                  <a:schemeClr val="accent1"/>
                </a:solidFill>
              </a:rPr>
              <a:t>)</a:t>
            </a:r>
          </a:p>
          <a:p>
            <a:pPr marL="717954" lvl="1" indent="-196850">
              <a:buFont typeface="Arial" panose="020B0604020202020204" pitchFamily="34" charset="0"/>
              <a:buChar char="•"/>
            </a:pPr>
            <a:r>
              <a:rPr lang="fr-FR" sz="1600" dirty="0">
                <a:solidFill>
                  <a:schemeClr val="accent1"/>
                </a:solidFill>
              </a:rPr>
              <a:t>Mise en place de la chaîne numérique est un préalable pour permettre des systèmes connectés 4.0</a:t>
            </a:r>
          </a:p>
          <a:p>
            <a:pPr marL="717954" lvl="1" indent="-196850">
              <a:buFont typeface="Arial" panose="020B0604020202020204" pitchFamily="34" charset="0"/>
              <a:buChar char="•"/>
            </a:pPr>
            <a:r>
              <a:rPr lang="fr-FR" sz="1600" dirty="0">
                <a:solidFill>
                  <a:schemeClr val="accent1"/>
                </a:solidFill>
              </a:rPr>
              <a:t>critique pour réduire les coûts, améliorer la qualité et compenser le manque de main d’œuvre</a:t>
            </a:r>
          </a:p>
          <a:p>
            <a:pPr marL="196850" indent="-196850">
              <a:buFont typeface="Arial" panose="020B0604020202020204" pitchFamily="34" charset="0"/>
              <a:buChar char="•"/>
            </a:pPr>
            <a:r>
              <a:rPr lang="fr-FR" sz="1600" b="1" dirty="0">
                <a:solidFill>
                  <a:schemeClr val="accent1"/>
                </a:solidFill>
              </a:rPr>
              <a:t>Assistance physique et cognitive :  </a:t>
            </a:r>
          </a:p>
          <a:p>
            <a:pPr marL="717954" lvl="1" indent="-196850">
              <a:buFont typeface="Arial" panose="020B0604020202020204" pitchFamily="34" charset="0"/>
              <a:buChar char="•"/>
            </a:pPr>
            <a:r>
              <a:rPr lang="fr-FR" sz="1600" dirty="0">
                <a:solidFill>
                  <a:srgbClr val="545457"/>
                </a:solidFill>
              </a:rPr>
              <a:t>L’assistance physique des opérateurs est le sujet commun à toutes les structures : Aider les entreprises dans l’analyse des postes et évaluer les solutions possibles</a:t>
            </a:r>
          </a:p>
          <a:p>
            <a:pPr marL="717954" lvl="1" indent="-196850">
              <a:buFont typeface="Arial" panose="020B0604020202020204" pitchFamily="34" charset="0"/>
              <a:buChar char="•"/>
            </a:pPr>
            <a:r>
              <a:rPr lang="fr-FR" sz="1600" dirty="0">
                <a:solidFill>
                  <a:schemeClr val="accent1"/>
                </a:solidFill>
              </a:rPr>
              <a:t>sujet critique pour l’attractivité des postes et des emplois (attirer la main d’œuvre et les compétences)</a:t>
            </a:r>
          </a:p>
          <a:p>
            <a:pPr marL="717954" lvl="1" indent="-196850">
              <a:buFont typeface="Arial" panose="020B0604020202020204" pitchFamily="34" charset="0"/>
              <a:buChar char="•"/>
            </a:pPr>
            <a:r>
              <a:rPr lang="fr-FR" sz="1600" dirty="0">
                <a:solidFill>
                  <a:schemeClr val="accent1"/>
                </a:solidFill>
              </a:rPr>
              <a:t>nécessité de dynamiser cette brique mais attention aux investissements en assistance aux gestes avec des résultats qui peuvent être frustrants : importance d’intégration des personnes dans la démarche</a:t>
            </a:r>
          </a:p>
          <a:p>
            <a:pPr marL="717954" lvl="1" indent="-196850">
              <a:buFont typeface="Arial" panose="020B0604020202020204" pitchFamily="34" charset="0"/>
              <a:buChar char="•"/>
            </a:pPr>
            <a:r>
              <a:rPr lang="fr-FR" sz="1600" dirty="0">
                <a:solidFill>
                  <a:schemeClr val="accent1"/>
                </a:solidFill>
              </a:rPr>
              <a:t>Reste très peu intégré dans le management global</a:t>
            </a:r>
          </a:p>
        </p:txBody>
      </p:sp>
      <p:sp>
        <p:nvSpPr>
          <p:cNvPr id="78" name="ZoneTexte 77">
            <a:extLst>
              <a:ext uri="{FF2B5EF4-FFF2-40B4-BE49-F238E27FC236}">
                <a16:creationId xmlns:a16="http://schemas.microsoft.com/office/drawing/2014/main" id="{542958E8-1D98-4863-88C3-EA74C5F4F241}"/>
              </a:ext>
            </a:extLst>
          </p:cNvPr>
          <p:cNvSpPr txBox="1"/>
          <p:nvPr/>
        </p:nvSpPr>
        <p:spPr>
          <a:xfrm>
            <a:off x="2177554" y="849789"/>
            <a:ext cx="3629007" cy="338554"/>
          </a:xfrm>
          <a:prstGeom prst="rect">
            <a:avLst/>
          </a:prstGeom>
          <a:noFill/>
        </p:spPr>
        <p:txBody>
          <a:bodyPr wrap="none" rtlCol="0">
            <a:spAutoFit/>
          </a:bodyPr>
          <a:lstStyle/>
          <a:p>
            <a:r>
              <a:rPr lang="fr-FR" sz="1600" b="1" dirty="0">
                <a:solidFill>
                  <a:schemeClr val="accent1"/>
                </a:solidFill>
              </a:rPr>
              <a:t>Synthèse et recommandations générales</a:t>
            </a:r>
          </a:p>
        </p:txBody>
      </p:sp>
    </p:spTree>
    <p:extLst>
      <p:ext uri="{BB962C8B-B14F-4D97-AF65-F5344CB8AC3E}">
        <p14:creationId xmlns:p14="http://schemas.microsoft.com/office/powerpoint/2010/main" val="22175538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entagon 17">
            <a:extLst>
              <a:ext uri="{FF2B5EF4-FFF2-40B4-BE49-F238E27FC236}">
                <a16:creationId xmlns:a16="http://schemas.microsoft.com/office/drawing/2014/main" id="{8B83B76E-76AB-4FF7-AD91-8B5361BA02A5}"/>
              </a:ext>
            </a:extLst>
          </p:cNvPr>
          <p:cNvSpPr/>
          <p:nvPr/>
        </p:nvSpPr>
        <p:spPr>
          <a:xfrm>
            <a:off x="279771" y="993804"/>
            <a:ext cx="1692000" cy="5910461"/>
          </a:xfrm>
          <a:prstGeom prst="homePlate">
            <a:avLst>
              <a:gd name="adj" fmla="val 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tx1">
                    <a:lumMod val="50000"/>
                  </a:schemeClr>
                </a:solidFill>
              </a:rPr>
              <a:t>Technologie du futur</a:t>
            </a:r>
            <a:endParaRPr lang="fr-FR" sz="1600" b="1"/>
          </a:p>
          <a:p>
            <a:pPr algn="ctr"/>
            <a:endParaRPr lang="fr-FR" sz="1600" b="1"/>
          </a:p>
          <a:p>
            <a:pPr algn="ctr"/>
            <a:endParaRPr lang="fr-FR" sz="1600" b="1"/>
          </a:p>
          <a:p>
            <a:pPr algn="ctr"/>
            <a:endParaRPr lang="fr-FR" sz="1600" b="1"/>
          </a:p>
        </p:txBody>
      </p:sp>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Technologie du futur </a:t>
            </a:r>
            <a:r>
              <a:rPr lang="fr-FR"/>
              <a:t>| synthèse des enseignements du panorama</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76</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855551" y="4234222"/>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68" name="ZoneTexte 67">
            <a:extLst>
              <a:ext uri="{FF2B5EF4-FFF2-40B4-BE49-F238E27FC236}">
                <a16:creationId xmlns:a16="http://schemas.microsoft.com/office/drawing/2014/main" id="{FA9DC9B2-9544-4D50-82C7-0115C1074C77}"/>
              </a:ext>
            </a:extLst>
          </p:cNvPr>
          <p:cNvSpPr txBox="1"/>
          <p:nvPr/>
        </p:nvSpPr>
        <p:spPr>
          <a:xfrm>
            <a:off x="2177554" y="1188344"/>
            <a:ext cx="8064896" cy="5744216"/>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marL="196850" indent="-196850">
              <a:buFont typeface="Arial" panose="020B0604020202020204" pitchFamily="34" charset="0"/>
              <a:buChar char="•"/>
            </a:pPr>
            <a:r>
              <a:rPr lang="fr-FR" sz="1600" b="1" dirty="0">
                <a:solidFill>
                  <a:schemeClr val="accent1"/>
                </a:solidFill>
              </a:rPr>
              <a:t>Procédés innovants </a:t>
            </a:r>
            <a:r>
              <a:rPr lang="fr-FR" sz="1600" dirty="0">
                <a:solidFill>
                  <a:schemeClr val="accent1"/>
                </a:solidFill>
              </a:rPr>
              <a:t>à forts enjeux mais seulement pour quelques opportunités de niches : quelques entreprises avec des politiques volontaristes d’investissement pour maîtriser la chaîne de valeur B2C. Des réserves techniques quant à leur déploiement et des a priori sur les systèmes de vision avec </a:t>
            </a:r>
            <a:r>
              <a:rPr lang="fr-FR" sz="1600" dirty="0" err="1">
                <a:solidFill>
                  <a:schemeClr val="accent1"/>
                </a:solidFill>
              </a:rPr>
              <a:t>deep</a:t>
            </a:r>
            <a:r>
              <a:rPr lang="fr-FR" sz="1600" dirty="0">
                <a:solidFill>
                  <a:schemeClr val="accent1"/>
                </a:solidFill>
              </a:rPr>
              <a:t> </a:t>
            </a:r>
            <a:r>
              <a:rPr lang="fr-FR" sz="1600" dirty="0" err="1">
                <a:solidFill>
                  <a:schemeClr val="accent1"/>
                </a:solidFill>
              </a:rPr>
              <a:t>learning</a:t>
            </a:r>
            <a:r>
              <a:rPr lang="fr-FR" sz="1600" dirty="0">
                <a:solidFill>
                  <a:schemeClr val="accent1"/>
                </a:solidFill>
              </a:rPr>
              <a:t> par exemple.</a:t>
            </a:r>
          </a:p>
          <a:p>
            <a:pPr marL="196850" indent="-196850">
              <a:buFont typeface="Arial" panose="020B0604020202020204" pitchFamily="34" charset="0"/>
              <a:buChar char="•"/>
            </a:pPr>
            <a:endParaRPr lang="fr-FR" sz="1600" b="1" dirty="0">
              <a:solidFill>
                <a:schemeClr val="accent1"/>
              </a:solidFill>
            </a:endParaRPr>
          </a:p>
          <a:p>
            <a:pPr marL="196850" indent="-196850">
              <a:buFont typeface="Arial" panose="020B0604020202020204" pitchFamily="34" charset="0"/>
              <a:buChar char="•"/>
            </a:pPr>
            <a:r>
              <a:rPr lang="fr-FR" sz="1600" b="1" dirty="0">
                <a:solidFill>
                  <a:schemeClr val="accent1"/>
                </a:solidFill>
              </a:rPr>
              <a:t>Ingénierie numérique des produits et process : </a:t>
            </a:r>
            <a:r>
              <a:rPr lang="fr-FR" sz="1600" dirty="0">
                <a:solidFill>
                  <a:schemeClr val="accent1"/>
                </a:solidFill>
              </a:rPr>
              <a:t>Majorité d’entreprises sous-traitantes et qui ne conçoivent pas de produits. Un niveau de maturité global qui est un frein au déploiement des technologies de simulation produit et process.</a:t>
            </a:r>
          </a:p>
          <a:p>
            <a:pPr marL="196850" indent="-196850">
              <a:buFont typeface="Arial" panose="020B0604020202020204" pitchFamily="34" charset="0"/>
              <a:buChar char="•"/>
            </a:pPr>
            <a:endParaRPr lang="fr-FR" sz="1600" dirty="0">
              <a:solidFill>
                <a:schemeClr val="accent1"/>
              </a:solidFill>
            </a:endParaRPr>
          </a:p>
          <a:p>
            <a:pPr marL="196850" indent="-196850">
              <a:buFont typeface="Arial" panose="020B0604020202020204" pitchFamily="34" charset="0"/>
              <a:buChar char="•"/>
            </a:pPr>
            <a:r>
              <a:rPr lang="fr-FR" sz="1600" b="1" dirty="0">
                <a:solidFill>
                  <a:schemeClr val="accent1"/>
                </a:solidFill>
              </a:rPr>
              <a:t>Machines intelligentes et communicantes </a:t>
            </a:r>
            <a:r>
              <a:rPr lang="fr-FR" sz="1600" dirty="0">
                <a:solidFill>
                  <a:schemeClr val="accent1"/>
                </a:solidFill>
              </a:rPr>
              <a:t>souvent inconnues et aux enjeux sous estimés : méconnaissance générale de l’étendue du sujet et des potentialités</a:t>
            </a:r>
          </a:p>
          <a:p>
            <a:pPr marL="717954" lvl="1" indent="-196850">
              <a:buFont typeface="Arial" panose="020B0604020202020204" pitchFamily="34" charset="0"/>
              <a:buChar char="•"/>
            </a:pPr>
            <a:r>
              <a:rPr lang="fr-FR" sz="1600" dirty="0">
                <a:solidFill>
                  <a:schemeClr val="accent1"/>
                </a:solidFill>
              </a:rPr>
              <a:t>Manque de culture informatique de l’entreprise et enjeu de montée en compétences des équipes internes (accompagnement nécessaire en sortie de diagnostic – état de l’art souvent au 3.0 et manque de maturité pour passer au 4.0)</a:t>
            </a:r>
          </a:p>
          <a:p>
            <a:pPr marL="717954" lvl="1" indent="-196850">
              <a:buFont typeface="Arial" panose="020B0604020202020204" pitchFamily="34" charset="0"/>
              <a:buChar char="•"/>
            </a:pPr>
            <a:r>
              <a:rPr lang="fr-FR" sz="1600" dirty="0" err="1">
                <a:solidFill>
                  <a:schemeClr val="accent1"/>
                </a:solidFill>
              </a:rPr>
              <a:t>Tracking</a:t>
            </a:r>
            <a:r>
              <a:rPr lang="fr-FR" sz="1600" dirty="0">
                <a:solidFill>
                  <a:schemeClr val="accent1"/>
                </a:solidFill>
              </a:rPr>
              <a:t> des données ou </a:t>
            </a:r>
            <a:r>
              <a:rPr lang="fr-FR" sz="1600" dirty="0" err="1">
                <a:solidFill>
                  <a:schemeClr val="accent1"/>
                </a:solidFill>
              </a:rPr>
              <a:t>tracking</a:t>
            </a:r>
            <a:r>
              <a:rPr lang="fr-FR" sz="1600" dirty="0">
                <a:solidFill>
                  <a:schemeClr val="accent1"/>
                </a:solidFill>
              </a:rPr>
              <a:t> des objets : méconnaissance des potentialités </a:t>
            </a:r>
            <a:r>
              <a:rPr lang="fr-FR" sz="1600" dirty="0">
                <a:solidFill>
                  <a:schemeClr val="accent1"/>
                </a:solidFill>
                <a:sym typeface="Wingdings" panose="05000000000000000000" pitchFamily="2" charset="2"/>
              </a:rPr>
              <a:t> </a:t>
            </a:r>
            <a:r>
              <a:rPr lang="fr-FR" sz="1600" dirty="0">
                <a:solidFill>
                  <a:schemeClr val="accent1"/>
                </a:solidFill>
              </a:rPr>
              <a:t>lien de structuration avec </a:t>
            </a:r>
            <a:r>
              <a:rPr lang="fr-FR" sz="1600" dirty="0" err="1">
                <a:solidFill>
                  <a:schemeClr val="accent1"/>
                </a:solidFill>
              </a:rPr>
              <a:t>databoost</a:t>
            </a:r>
            <a:endParaRPr lang="fr-FR" sz="1600" dirty="0">
              <a:solidFill>
                <a:schemeClr val="accent1"/>
              </a:solidFill>
            </a:endParaRPr>
          </a:p>
          <a:p>
            <a:pPr marL="717954" lvl="1" indent="-196850">
              <a:spcAft>
                <a:spcPts val="600"/>
              </a:spcAft>
              <a:buFont typeface="Arial" panose="020B0604020202020204" pitchFamily="34" charset="0"/>
              <a:buChar char="•"/>
            </a:pPr>
            <a:r>
              <a:rPr lang="fr-FR" sz="1600" dirty="0">
                <a:solidFill>
                  <a:schemeClr val="accent1"/>
                </a:solidFill>
              </a:rPr>
              <a:t>Besoin d’une cohérence numérique avant de cibler la continuité numérique (les données existent, mais il est nécessaire de les concaténer et de les analyser)</a:t>
            </a:r>
          </a:p>
          <a:p>
            <a:pPr marL="196850" indent="-196850">
              <a:buFont typeface="Arial" panose="020B0604020202020204" pitchFamily="34" charset="0"/>
              <a:buChar char="•"/>
            </a:pPr>
            <a:endParaRPr lang="fr-FR" sz="1600" dirty="0">
              <a:solidFill>
                <a:schemeClr val="accent1"/>
              </a:solidFill>
            </a:endParaRPr>
          </a:p>
          <a:p>
            <a:pPr marL="196850" indent="-196850">
              <a:buFont typeface="Arial" panose="020B0604020202020204" pitchFamily="34" charset="0"/>
              <a:buChar char="•"/>
            </a:pPr>
            <a:endParaRPr lang="fr-FR" sz="1600" dirty="0">
              <a:solidFill>
                <a:schemeClr val="accent1"/>
              </a:solidFill>
            </a:endParaRPr>
          </a:p>
        </p:txBody>
      </p:sp>
      <p:sp>
        <p:nvSpPr>
          <p:cNvPr id="78" name="ZoneTexte 77">
            <a:extLst>
              <a:ext uri="{FF2B5EF4-FFF2-40B4-BE49-F238E27FC236}">
                <a16:creationId xmlns:a16="http://schemas.microsoft.com/office/drawing/2014/main" id="{542958E8-1D98-4863-88C3-EA74C5F4F241}"/>
              </a:ext>
            </a:extLst>
          </p:cNvPr>
          <p:cNvSpPr txBox="1"/>
          <p:nvPr/>
        </p:nvSpPr>
        <p:spPr>
          <a:xfrm>
            <a:off x="2177554" y="849789"/>
            <a:ext cx="3629007" cy="338554"/>
          </a:xfrm>
          <a:prstGeom prst="rect">
            <a:avLst/>
          </a:prstGeom>
          <a:noFill/>
        </p:spPr>
        <p:txBody>
          <a:bodyPr wrap="none" rtlCol="0">
            <a:spAutoFit/>
          </a:bodyPr>
          <a:lstStyle/>
          <a:p>
            <a:r>
              <a:rPr lang="fr-FR" sz="1600" b="1">
                <a:solidFill>
                  <a:schemeClr val="accent1"/>
                </a:solidFill>
              </a:rPr>
              <a:t>Synthèse et recommandations générales</a:t>
            </a:r>
          </a:p>
        </p:txBody>
      </p:sp>
    </p:spTree>
    <p:extLst>
      <p:ext uri="{BB962C8B-B14F-4D97-AF65-F5344CB8AC3E}">
        <p14:creationId xmlns:p14="http://schemas.microsoft.com/office/powerpoint/2010/main" val="1578994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entagon 17">
            <a:extLst>
              <a:ext uri="{FF2B5EF4-FFF2-40B4-BE49-F238E27FC236}">
                <a16:creationId xmlns:a16="http://schemas.microsoft.com/office/drawing/2014/main" id="{8B83B76E-76AB-4FF7-AD91-8B5361BA02A5}"/>
              </a:ext>
            </a:extLst>
          </p:cNvPr>
          <p:cNvSpPr/>
          <p:nvPr/>
        </p:nvSpPr>
        <p:spPr>
          <a:xfrm>
            <a:off x="279771" y="993804"/>
            <a:ext cx="1692000" cy="5910461"/>
          </a:xfrm>
          <a:prstGeom prst="homePlate">
            <a:avLst>
              <a:gd name="adj" fmla="val 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tx1">
                    <a:lumMod val="50000"/>
                  </a:schemeClr>
                </a:solidFill>
              </a:rPr>
              <a:t>Technologie du futur</a:t>
            </a:r>
            <a:endParaRPr lang="fr-FR" sz="1600" b="1"/>
          </a:p>
          <a:p>
            <a:pPr algn="ctr"/>
            <a:endParaRPr lang="fr-FR" sz="1600" b="1"/>
          </a:p>
          <a:p>
            <a:pPr algn="ctr"/>
            <a:endParaRPr lang="fr-FR" sz="1600" b="1"/>
          </a:p>
          <a:p>
            <a:pPr algn="ctr"/>
            <a:endParaRPr lang="fr-FR" sz="1600" b="1"/>
          </a:p>
        </p:txBody>
      </p:sp>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a:solidFill>
                  <a:srgbClr val="00B0F0"/>
                </a:solidFill>
              </a:rPr>
              <a:t>Technologie du futur </a:t>
            </a:r>
            <a:r>
              <a:rPr lang="fr-FR"/>
              <a:t>| synthèse des enseignements du panorama</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77</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a:xfrm>
            <a:off x="279771" y="6932560"/>
            <a:ext cx="6481599" cy="549217"/>
          </a:xfrm>
        </p:spPr>
        <p:txBody>
          <a:bodyPr>
            <a:normAutofit/>
          </a:bodyPr>
          <a:lstStyle/>
          <a:p>
            <a:r>
              <a:rPr lang="fr-FR" dirty="0"/>
              <a:t>Source : OPEO</a:t>
            </a:r>
          </a:p>
          <a:p>
            <a:r>
              <a:rPr lang="fr-FR" dirty="0"/>
              <a:t>Entreprises concernées (AMI7 AMI12) = 507 entreprises</a:t>
            </a:r>
          </a:p>
        </p:txBody>
      </p:sp>
      <p:grpSp>
        <p:nvGrpSpPr>
          <p:cNvPr id="51" name="Groupe 50">
            <a:extLst>
              <a:ext uri="{FF2B5EF4-FFF2-40B4-BE49-F238E27FC236}">
                <a16:creationId xmlns:a16="http://schemas.microsoft.com/office/drawing/2014/main" id="{2A3F5C45-E7B4-43A4-9B8E-5BC6785D8129}"/>
              </a:ext>
            </a:extLst>
          </p:cNvPr>
          <p:cNvGrpSpPr/>
          <p:nvPr userDrawn="1"/>
        </p:nvGrpSpPr>
        <p:grpSpPr>
          <a:xfrm>
            <a:off x="12114524" y="484221"/>
            <a:ext cx="534051" cy="526576"/>
            <a:chOff x="7186962" y="5937076"/>
            <a:chExt cx="792000" cy="748961"/>
          </a:xfrm>
        </p:grpSpPr>
        <p:sp>
          <p:nvSpPr>
            <p:cNvPr id="64" name="Rectangle 63">
              <a:extLst>
                <a:ext uri="{FF2B5EF4-FFF2-40B4-BE49-F238E27FC236}">
                  <a16:creationId xmlns:a16="http://schemas.microsoft.com/office/drawing/2014/main" id="{9F7C1DC4-B423-41C9-8239-7D519481E063}"/>
                </a:ext>
              </a:extLst>
            </p:cNvPr>
            <p:cNvSpPr/>
            <p:nvPr/>
          </p:nvSpPr>
          <p:spPr>
            <a:xfrm>
              <a:off x="7186962" y="5956697"/>
              <a:ext cx="792000" cy="684001"/>
            </a:xfrm>
            <a:prstGeom prst="rect">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solidFill>
                  <a:srgbClr val="FF0000"/>
                </a:solidFill>
              </a:endParaRPr>
            </a:p>
          </p:txBody>
        </p:sp>
        <p:pic>
          <p:nvPicPr>
            <p:cNvPr id="65" name="Google Shape;379;p29">
              <a:extLst>
                <a:ext uri="{FF2B5EF4-FFF2-40B4-BE49-F238E27FC236}">
                  <a16:creationId xmlns:a16="http://schemas.microsoft.com/office/drawing/2014/main" id="{58B2EFCB-5872-4B36-8F63-97441CE006A1}"/>
                </a:ext>
              </a:extLst>
            </p:cNvPr>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439968" y="5937076"/>
              <a:ext cx="318665" cy="748961"/>
            </a:xfrm>
            <a:prstGeom prst="rect">
              <a:avLst/>
            </a:prstGeom>
            <a:noFill/>
            <a:ln>
              <a:noFill/>
            </a:ln>
          </p:spPr>
        </p:pic>
      </p:grpSp>
      <p:grpSp>
        <p:nvGrpSpPr>
          <p:cNvPr id="54" name="Groupe 53">
            <a:extLst>
              <a:ext uri="{FF2B5EF4-FFF2-40B4-BE49-F238E27FC236}">
                <a16:creationId xmlns:a16="http://schemas.microsoft.com/office/drawing/2014/main" id="{2306FB46-C05F-4E67-A579-F0BC7538ED1D}"/>
              </a:ext>
            </a:extLst>
          </p:cNvPr>
          <p:cNvGrpSpPr/>
          <p:nvPr userDrawn="1"/>
        </p:nvGrpSpPr>
        <p:grpSpPr>
          <a:xfrm>
            <a:off x="855551" y="4234222"/>
            <a:ext cx="540439" cy="486509"/>
            <a:chOff x="4673485" y="5853361"/>
            <a:chExt cx="792000" cy="805878"/>
          </a:xfrm>
        </p:grpSpPr>
        <p:sp>
          <p:nvSpPr>
            <p:cNvPr id="58" name="Rectangle 57">
              <a:extLst>
                <a:ext uri="{FF2B5EF4-FFF2-40B4-BE49-F238E27FC236}">
                  <a16:creationId xmlns:a16="http://schemas.microsoft.com/office/drawing/2014/main" id="{B39BA973-401E-4363-AE45-2F2EB979F9E5}"/>
                </a:ext>
              </a:extLst>
            </p:cNvPr>
            <p:cNvSpPr/>
            <p:nvPr/>
          </p:nvSpPr>
          <p:spPr>
            <a:xfrm>
              <a:off x="4673485" y="5853361"/>
              <a:ext cx="792000" cy="805878"/>
            </a:xfrm>
            <a:prstGeom prst="rect">
              <a:avLst/>
            </a:prstGeom>
            <a:solidFill>
              <a:schemeClr val="accent6">
                <a:lumMod val="60000"/>
                <a:lumOff val="4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pic>
          <p:nvPicPr>
            <p:cNvPr id="59" name="Google Shape;377;p29">
              <a:extLst>
                <a:ext uri="{FF2B5EF4-FFF2-40B4-BE49-F238E27FC236}">
                  <a16:creationId xmlns:a16="http://schemas.microsoft.com/office/drawing/2014/main" id="{BA36E3E7-5871-46F1-9A87-084742DD1969}"/>
                </a:ext>
              </a:extLst>
            </p:cNvPr>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a:xfrm>
              <a:off x="4866271" y="5884025"/>
              <a:ext cx="347756" cy="768550"/>
            </a:xfrm>
            <a:prstGeom prst="rect">
              <a:avLst/>
            </a:prstGeom>
            <a:noFill/>
            <a:ln>
              <a:noFill/>
            </a:ln>
          </p:spPr>
        </p:pic>
      </p:grpSp>
      <p:sp>
        <p:nvSpPr>
          <p:cNvPr id="77" name="ZoneTexte 76">
            <a:extLst>
              <a:ext uri="{FF2B5EF4-FFF2-40B4-BE49-F238E27FC236}">
                <a16:creationId xmlns:a16="http://schemas.microsoft.com/office/drawing/2014/main" id="{F18217BF-3CFC-481B-8433-5FA54994B084}"/>
              </a:ext>
            </a:extLst>
          </p:cNvPr>
          <p:cNvSpPr txBox="1"/>
          <p:nvPr/>
        </p:nvSpPr>
        <p:spPr>
          <a:xfrm>
            <a:off x="2142375" y="1443625"/>
            <a:ext cx="8064896" cy="5583271"/>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Autofit/>
          </a:bodyPr>
          <a:lstStyle/>
          <a:p>
            <a:pPr marL="285750" indent="-285750" defTabSz="982688">
              <a:buFont typeface="Arial" panose="020B0604020202020204" pitchFamily="34" charset="0"/>
              <a:buChar char="•"/>
            </a:pPr>
            <a:r>
              <a:rPr lang="fr-FR" sz="1600" dirty="0">
                <a:solidFill>
                  <a:srgbClr val="545457"/>
                </a:solidFill>
              </a:rPr>
              <a:t>La maturité des entreprises sur la technologie du futur va croissante en fonction de leur taille. Les plus petites entreprises étant souvent contraintes de faire appel à de l’expertise externe et ne pouvant acquérir les compétences en internes</a:t>
            </a:r>
          </a:p>
          <a:p>
            <a:pPr defTabSz="982688"/>
            <a:endParaRPr lang="fr-FR" sz="1600" dirty="0">
              <a:solidFill>
                <a:srgbClr val="545457"/>
              </a:solidFill>
            </a:endParaRPr>
          </a:p>
          <a:p>
            <a:pPr marL="285750" indent="-285750" defTabSz="982688">
              <a:buFont typeface="Arial" panose="020B0604020202020204" pitchFamily="34" charset="0"/>
              <a:buChar char="•"/>
            </a:pPr>
            <a:r>
              <a:rPr lang="fr-FR" sz="1600" dirty="0">
                <a:solidFill>
                  <a:srgbClr val="545457"/>
                </a:solidFill>
                <a:latin typeface="+mj-lt"/>
              </a:rPr>
              <a:t>Les secteurs qui apparaissent avec les plus forts enjeux sont :</a:t>
            </a:r>
          </a:p>
          <a:p>
            <a:pPr marL="806450" lvl="1" indent="-285750" defTabSz="982688">
              <a:buFontTx/>
              <a:buChar char="-"/>
            </a:pPr>
            <a:r>
              <a:rPr lang="fr-FR" sz="1600" dirty="0">
                <a:solidFill>
                  <a:srgbClr val="545457"/>
                </a:solidFill>
                <a:latin typeface="+mj-lt"/>
              </a:rPr>
              <a:t>Ameublement</a:t>
            </a:r>
          </a:p>
          <a:p>
            <a:pPr marL="806450" lvl="1" indent="-285750" defTabSz="982688">
              <a:buFontTx/>
              <a:buChar char="-"/>
            </a:pPr>
            <a:r>
              <a:rPr lang="fr-FR" sz="1600" dirty="0">
                <a:solidFill>
                  <a:srgbClr val="545457"/>
                </a:solidFill>
                <a:latin typeface="+mj-lt"/>
              </a:rPr>
              <a:t>Construction</a:t>
            </a:r>
          </a:p>
          <a:p>
            <a:pPr marL="806450" lvl="1" indent="-285750" defTabSz="982688">
              <a:buFontTx/>
              <a:buChar char="-"/>
            </a:pPr>
            <a:r>
              <a:rPr lang="fr-FR" sz="1600" dirty="0">
                <a:solidFill>
                  <a:srgbClr val="545457"/>
                </a:solidFill>
                <a:latin typeface="+mj-lt"/>
              </a:rPr>
              <a:t>Cuir &amp; Luxe</a:t>
            </a:r>
            <a:endParaRPr lang="fr-FR" sz="1600" dirty="0">
              <a:solidFill>
                <a:srgbClr val="545457"/>
              </a:solidFill>
              <a:latin typeface="+mj-lt"/>
              <a:cs typeface="Calibri"/>
            </a:endParaRPr>
          </a:p>
          <a:p>
            <a:pPr marL="806450" lvl="1" indent="-285750" defTabSz="982688">
              <a:buFontTx/>
              <a:buChar char="-"/>
            </a:pPr>
            <a:endParaRPr lang="fr-FR" sz="1600" dirty="0">
              <a:solidFill>
                <a:srgbClr val="545457"/>
              </a:solidFill>
              <a:latin typeface="+mj-lt"/>
              <a:cs typeface="Calibri"/>
            </a:endParaRPr>
          </a:p>
          <a:p>
            <a:pPr marL="520700" lvl="1" defTabSz="982688"/>
            <a:r>
              <a:rPr lang="fr-FR" sz="1600" dirty="0">
                <a:solidFill>
                  <a:srgbClr val="545457"/>
                </a:solidFill>
                <a:latin typeface="+mj-lt"/>
                <a:cs typeface="Calibri"/>
              </a:rPr>
              <a:t>En effet, ce sont sur ces secteurs ou les briques technologiques d’assistances physiques et d’automatisation sont le plus impactantes. Les activités sont souvent artisanales et manuelles, en particulier pour les TPE.</a:t>
            </a:r>
          </a:p>
          <a:p>
            <a:endParaRPr lang="fr-FR" sz="1600" dirty="0">
              <a:solidFill>
                <a:srgbClr val="545457"/>
              </a:solidFill>
              <a:latin typeface="+mj-lt"/>
              <a:cs typeface="Calibri"/>
            </a:endParaRPr>
          </a:p>
          <a:p>
            <a:r>
              <a:rPr lang="fr-FR" sz="1600" dirty="0">
                <a:solidFill>
                  <a:srgbClr val="545457"/>
                </a:solidFill>
                <a:latin typeface="+mj-lt"/>
                <a:cs typeface="Calibri"/>
              </a:rPr>
              <a:t>Les entreprises des autres secteurs disposent d’outils de production industriels et souvent automatisés. Elles cherchent donc à identifier les solutions permettant d’améliorer leur productivité et leur capacité de production. Elles sont plus matures en terme d’outils de production et plus enclin à intégrer des solutions innovantes 4.0. Ce type de PME est minoritaire au fil des AMI.</a:t>
            </a:r>
          </a:p>
          <a:p>
            <a:endParaRPr lang="fr-FR" sz="1600" dirty="0">
              <a:solidFill>
                <a:srgbClr val="545457"/>
              </a:solidFill>
              <a:latin typeface="+mj-lt"/>
              <a:cs typeface="Calibri"/>
            </a:endParaRPr>
          </a:p>
          <a:p>
            <a:r>
              <a:rPr lang="fr-FR" sz="1600" dirty="0">
                <a:solidFill>
                  <a:srgbClr val="545457"/>
                </a:solidFill>
                <a:latin typeface="+mj-lt"/>
                <a:cs typeface="Calibri"/>
              </a:rPr>
              <a:t>Constat également d’une maturité numérique global faible (continuité et cohérence) et un manque de compétences interne qui est un frein au déploiement des technologies 4.0.  </a:t>
            </a:r>
            <a:endParaRPr lang="fr-FR" sz="1600" dirty="0">
              <a:solidFill>
                <a:srgbClr val="545457"/>
              </a:solidFill>
              <a:latin typeface="+mj-lt"/>
            </a:endParaRPr>
          </a:p>
        </p:txBody>
      </p:sp>
      <p:sp>
        <p:nvSpPr>
          <p:cNvPr id="79" name="ZoneTexte 78">
            <a:extLst>
              <a:ext uri="{FF2B5EF4-FFF2-40B4-BE49-F238E27FC236}">
                <a16:creationId xmlns:a16="http://schemas.microsoft.com/office/drawing/2014/main" id="{7F45183E-BC15-4A49-B1FF-6D14320767AB}"/>
              </a:ext>
            </a:extLst>
          </p:cNvPr>
          <p:cNvSpPr txBox="1"/>
          <p:nvPr/>
        </p:nvSpPr>
        <p:spPr>
          <a:xfrm>
            <a:off x="2142375" y="974139"/>
            <a:ext cx="5147819" cy="338554"/>
          </a:xfrm>
          <a:prstGeom prst="rect">
            <a:avLst/>
          </a:prstGeom>
          <a:noFill/>
        </p:spPr>
        <p:txBody>
          <a:bodyPr wrap="none" rtlCol="0">
            <a:spAutoFit/>
          </a:bodyPr>
          <a:lstStyle/>
          <a:p>
            <a:r>
              <a:rPr lang="fr-FR" sz="1600" b="1" dirty="0"/>
              <a:t>Axes prioritaires par taille d’établissement et par secteur</a:t>
            </a:r>
          </a:p>
        </p:txBody>
      </p:sp>
    </p:spTree>
    <p:extLst>
      <p:ext uri="{BB962C8B-B14F-4D97-AF65-F5344CB8AC3E}">
        <p14:creationId xmlns:p14="http://schemas.microsoft.com/office/powerpoint/2010/main" val="413876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916A064-934C-4183-9182-023B339947B8}"/>
              </a:ext>
            </a:extLst>
          </p:cNvPr>
          <p:cNvSpPr>
            <a:spLocks noGrp="1"/>
          </p:cNvSpPr>
          <p:nvPr>
            <p:ph type="sldNum" sz="quarter" idx="12"/>
          </p:nvPr>
        </p:nvSpPr>
        <p:spPr/>
        <p:txBody>
          <a:bodyPr/>
          <a:lstStyle/>
          <a:p>
            <a:r>
              <a:rPr lang="fr-FR"/>
              <a:t> |</a:t>
            </a:r>
            <a:fld id="{4969B8F2-8271-492B-A14C-9EA29D0133EC}" type="slidenum">
              <a:rPr lang="fr-FR" smtClean="0"/>
              <a:pPr/>
              <a:t>8</a:t>
            </a:fld>
            <a:endParaRPr lang="fr-FR"/>
          </a:p>
        </p:txBody>
      </p:sp>
      <p:sp>
        <p:nvSpPr>
          <p:cNvPr id="6" name="Rectangle 5">
            <a:extLst>
              <a:ext uri="{FF2B5EF4-FFF2-40B4-BE49-F238E27FC236}">
                <a16:creationId xmlns:a16="http://schemas.microsoft.com/office/drawing/2014/main" id="{4CB63C8A-FDF1-4A71-951B-5A53E2D8ED29}"/>
              </a:ext>
            </a:extLst>
          </p:cNvPr>
          <p:cNvSpPr/>
          <p:nvPr/>
        </p:nvSpPr>
        <p:spPr>
          <a:xfrm>
            <a:off x="2840499" y="1919713"/>
            <a:ext cx="5590982" cy="52543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67172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CE91FBD-820C-14FF-4D8F-0DA73F8FD0BE}"/>
              </a:ext>
            </a:extLst>
          </p:cNvPr>
          <p:cNvPicPr>
            <a:picLocks noChangeAspect="1"/>
          </p:cNvPicPr>
          <p:nvPr/>
        </p:nvPicPr>
        <p:blipFill>
          <a:blip r:embed="rId2"/>
          <a:stretch>
            <a:fillRect/>
          </a:stretch>
        </p:blipFill>
        <p:spPr>
          <a:xfrm>
            <a:off x="549673" y="1565050"/>
            <a:ext cx="5213140" cy="5527000"/>
          </a:xfrm>
          <a:prstGeom prst="rect">
            <a:avLst/>
          </a:prstGeom>
        </p:spPr>
      </p:pic>
      <p:sp>
        <p:nvSpPr>
          <p:cNvPr id="2" name="Titre 1">
            <a:extLst>
              <a:ext uri="{FF2B5EF4-FFF2-40B4-BE49-F238E27FC236}">
                <a16:creationId xmlns:a16="http://schemas.microsoft.com/office/drawing/2014/main" id="{41FC6C56-6E20-4E5E-9431-6FF9F4F13299}"/>
              </a:ext>
            </a:extLst>
          </p:cNvPr>
          <p:cNvSpPr>
            <a:spLocks noGrp="1"/>
          </p:cNvSpPr>
          <p:nvPr>
            <p:ph type="title"/>
          </p:nvPr>
        </p:nvSpPr>
        <p:spPr>
          <a:xfrm>
            <a:off x="279772" y="469214"/>
            <a:ext cx="8766675" cy="467221"/>
          </a:xfrm>
        </p:spPr>
        <p:txBody>
          <a:bodyPr/>
          <a:lstStyle/>
          <a:p>
            <a:r>
              <a:rPr lang="fr-FR" dirty="0">
                <a:solidFill>
                  <a:srgbClr val="00B0F0"/>
                </a:solidFill>
              </a:rPr>
              <a:t>Entreprises diagnostiquées | </a:t>
            </a:r>
            <a:r>
              <a:rPr lang="fr-FR" dirty="0"/>
              <a:t>les 588 entreprises diagnostiquées sont réparties sur l’ensemble du territoire de Nouvelle aquitaine</a:t>
            </a:r>
          </a:p>
        </p:txBody>
      </p:sp>
      <p:sp>
        <p:nvSpPr>
          <p:cNvPr id="3" name="Espace réservé du numéro de diapositive 2">
            <a:extLst>
              <a:ext uri="{FF2B5EF4-FFF2-40B4-BE49-F238E27FC236}">
                <a16:creationId xmlns:a16="http://schemas.microsoft.com/office/drawing/2014/main" id="{2CE52C3E-DCF6-4D25-B253-7DC03E99A2CD}"/>
              </a:ext>
            </a:extLst>
          </p:cNvPr>
          <p:cNvSpPr>
            <a:spLocks noGrp="1"/>
          </p:cNvSpPr>
          <p:nvPr>
            <p:ph type="sldNum" sz="quarter" idx="12"/>
          </p:nvPr>
        </p:nvSpPr>
        <p:spPr/>
        <p:txBody>
          <a:bodyPr/>
          <a:lstStyle/>
          <a:p>
            <a:pPr algn="ctr"/>
            <a:r>
              <a:rPr lang="fr-FR"/>
              <a:t> |</a:t>
            </a:r>
            <a:fld id="{4969B8F2-8271-492B-A14C-9EA29D0133EC}" type="slidenum">
              <a:rPr lang="fr-FR" smtClean="0"/>
              <a:pPr algn="ctr"/>
              <a:t>9</a:t>
            </a:fld>
            <a:endParaRPr lang="fr-FR"/>
          </a:p>
        </p:txBody>
      </p:sp>
      <p:sp>
        <p:nvSpPr>
          <p:cNvPr id="5" name="Espace réservé du texte 4">
            <a:extLst>
              <a:ext uri="{FF2B5EF4-FFF2-40B4-BE49-F238E27FC236}">
                <a16:creationId xmlns:a16="http://schemas.microsoft.com/office/drawing/2014/main" id="{929CC157-956C-4D03-A41C-85E4DF1DDD7A}"/>
              </a:ext>
            </a:extLst>
          </p:cNvPr>
          <p:cNvSpPr>
            <a:spLocks noGrp="1"/>
          </p:cNvSpPr>
          <p:nvPr>
            <p:ph type="body" sz="quarter" idx="13"/>
          </p:nvPr>
        </p:nvSpPr>
        <p:spPr/>
        <p:txBody>
          <a:bodyPr/>
          <a:lstStyle/>
          <a:p>
            <a:r>
              <a:rPr lang="fr-FR"/>
              <a:t>Source : OPEO</a:t>
            </a:r>
          </a:p>
          <a:p>
            <a:endParaRPr lang="fr-FR"/>
          </a:p>
        </p:txBody>
      </p:sp>
      <p:sp>
        <p:nvSpPr>
          <p:cNvPr id="39" name="TextBox 28">
            <a:extLst>
              <a:ext uri="{FF2B5EF4-FFF2-40B4-BE49-F238E27FC236}">
                <a16:creationId xmlns:a16="http://schemas.microsoft.com/office/drawing/2014/main" id="{15E09915-6B1B-47FE-8552-E85730238AEA}"/>
              </a:ext>
            </a:extLst>
          </p:cNvPr>
          <p:cNvSpPr txBox="1"/>
          <p:nvPr/>
        </p:nvSpPr>
        <p:spPr>
          <a:xfrm>
            <a:off x="386945" y="1167616"/>
            <a:ext cx="4458190" cy="276999"/>
          </a:xfrm>
          <a:prstGeom prst="rect">
            <a:avLst/>
          </a:prstGeom>
          <a:noFill/>
        </p:spPr>
        <p:txBody>
          <a:bodyPr wrap="square" rtlCol="0">
            <a:spAutoFit/>
          </a:bodyPr>
          <a:lstStyle/>
          <a:p>
            <a:r>
              <a:rPr lang="fr-FR" sz="1200" b="1" dirty="0"/>
              <a:t>Répartition géographique des entreprises des AMI 7-12</a:t>
            </a:r>
          </a:p>
        </p:txBody>
      </p:sp>
      <p:cxnSp>
        <p:nvCxnSpPr>
          <p:cNvPr id="40" name="Connecteur droit 39">
            <a:extLst>
              <a:ext uri="{FF2B5EF4-FFF2-40B4-BE49-F238E27FC236}">
                <a16:creationId xmlns:a16="http://schemas.microsoft.com/office/drawing/2014/main" id="{D48ADB82-454E-4AF7-9E13-F6BC7CB2FAE0}"/>
              </a:ext>
            </a:extLst>
          </p:cNvPr>
          <p:cNvCxnSpPr>
            <a:cxnSpLocks/>
          </p:cNvCxnSpPr>
          <p:nvPr/>
        </p:nvCxnSpPr>
        <p:spPr>
          <a:xfrm>
            <a:off x="481945" y="1444614"/>
            <a:ext cx="5213140"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28">
            <a:extLst>
              <a:ext uri="{FF2B5EF4-FFF2-40B4-BE49-F238E27FC236}">
                <a16:creationId xmlns:a16="http://schemas.microsoft.com/office/drawing/2014/main" id="{2DE07B9B-B042-43BA-BABD-0549ED1DF689}"/>
              </a:ext>
            </a:extLst>
          </p:cNvPr>
          <p:cNvSpPr txBox="1"/>
          <p:nvPr/>
        </p:nvSpPr>
        <p:spPr>
          <a:xfrm>
            <a:off x="6241481" y="1167615"/>
            <a:ext cx="3341910" cy="276999"/>
          </a:xfrm>
          <a:prstGeom prst="rect">
            <a:avLst/>
          </a:prstGeom>
          <a:noFill/>
        </p:spPr>
        <p:txBody>
          <a:bodyPr wrap="square" rtlCol="0">
            <a:spAutoFit/>
          </a:bodyPr>
          <a:lstStyle/>
          <a:p>
            <a:r>
              <a:rPr lang="fr-FR" sz="1200" b="1"/>
              <a:t>Répartition des entreprises par département</a:t>
            </a:r>
          </a:p>
        </p:txBody>
      </p:sp>
      <p:cxnSp>
        <p:nvCxnSpPr>
          <p:cNvPr id="42" name="Connecteur droit 41">
            <a:extLst>
              <a:ext uri="{FF2B5EF4-FFF2-40B4-BE49-F238E27FC236}">
                <a16:creationId xmlns:a16="http://schemas.microsoft.com/office/drawing/2014/main" id="{0712977F-2EFE-4E7F-AE88-070DC8521600}"/>
              </a:ext>
            </a:extLst>
          </p:cNvPr>
          <p:cNvCxnSpPr>
            <a:cxnSpLocks/>
          </p:cNvCxnSpPr>
          <p:nvPr/>
        </p:nvCxnSpPr>
        <p:spPr>
          <a:xfrm>
            <a:off x="6336483" y="1444614"/>
            <a:ext cx="3717569"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37B21FEB-3F97-ABC7-EF62-4F870502D44E}"/>
              </a:ext>
            </a:extLst>
          </p:cNvPr>
          <p:cNvPicPr>
            <a:picLocks noChangeAspect="1"/>
          </p:cNvPicPr>
          <p:nvPr/>
        </p:nvPicPr>
        <p:blipFill>
          <a:blip r:embed="rId3"/>
          <a:stretch>
            <a:fillRect/>
          </a:stretch>
        </p:blipFill>
        <p:spPr>
          <a:xfrm>
            <a:off x="6127994" y="1475069"/>
            <a:ext cx="4053137" cy="5647435"/>
          </a:xfrm>
          <a:prstGeom prst="rect">
            <a:avLst/>
          </a:prstGeom>
        </p:spPr>
      </p:pic>
    </p:spTree>
    <p:extLst>
      <p:ext uri="{BB962C8B-B14F-4D97-AF65-F5344CB8AC3E}">
        <p14:creationId xmlns:p14="http://schemas.microsoft.com/office/powerpoint/2010/main" val="2157975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ORIGLEFT" val="13"/>
  <p:tag name="ORIGTOP" val="48.375"/>
  <p:tag name="ORIGHEIGHT" val="18.125"/>
  <p:tag name="ORIGWIDTH" val="18.125"/>
  <p:tag name="THINKCELLSHAPEDONOTDELETE" val="pHpVfm9YSg0aAFKkFR6RGaA"/>
</p:tagLst>
</file>

<file path=ppt/tags/tag17.xml><?xml version="1.0" encoding="utf-8"?>
<p:tagLst xmlns:a="http://schemas.openxmlformats.org/drawingml/2006/main" xmlns:r="http://schemas.openxmlformats.org/officeDocument/2006/relationships" xmlns:p="http://schemas.openxmlformats.org/presentationml/2006/main">
  <p:tag name="ORIGLEFT" val="13"/>
  <p:tag name="ORIGTOP" val="48.375"/>
  <p:tag name="ORIGHEIGHT" val="18.125"/>
  <p:tag name="ORIGWIDTH" val="18.125"/>
  <p:tag name="THINKCELLSHAPEDONOTDELETE" val="pHpVfm9YSg0aAFKkFR6RGa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TZ0bxhvvk65O_zXSC27jA"/>
</p:tagLst>
</file>

<file path=ppt/tags/tag3.xml><?xml version="1.0" encoding="utf-8"?>
<p:tagLst xmlns:a="http://schemas.openxmlformats.org/drawingml/2006/main" xmlns:r="http://schemas.openxmlformats.org/officeDocument/2006/relationships" xmlns:p="http://schemas.openxmlformats.org/presentationml/2006/main">
  <p:tag name="LTOP" val=" 208.75"/>
  <p:tag name="LLEFT" val=" 143.125"/>
  <p:tag name="THINKCELLSHAPEDONOTDELETE" val="pG8KwwjozPUy2ZbgyoLFC_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9TZ0bxhvvk65O_zXSC27jA"/>
</p:tagLst>
</file>

<file path=ppt/tags/tag5.xml><?xml version="1.0" encoding="utf-8"?>
<p:tagLst xmlns:a="http://schemas.openxmlformats.org/drawingml/2006/main" xmlns:r="http://schemas.openxmlformats.org/officeDocument/2006/relationships" xmlns:p="http://schemas.openxmlformats.org/presentationml/2006/main">
  <p:tag name="LTOP" val=" 208.75"/>
  <p:tag name="LLEFT" val=" 143.125"/>
  <p:tag name="THINKCELLSHAPEDONOTDELETE" val="pG8KwwjozPUy2ZbgyoLFC_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9TZ0bxhvvk65O_zXSC27jA"/>
</p:tagLst>
</file>

<file path=ppt/tags/tag7.xml><?xml version="1.0" encoding="utf-8"?>
<p:tagLst xmlns:a="http://schemas.openxmlformats.org/drawingml/2006/main" xmlns:r="http://schemas.openxmlformats.org/officeDocument/2006/relationships" xmlns:p="http://schemas.openxmlformats.org/presentationml/2006/main">
  <p:tag name="LTOP" val=" 208.75"/>
  <p:tag name="LLEFT" val=" 143.125"/>
  <p:tag name="THINKCELLSHAPEDONOTDELETE" val="pG8KwwjozPUy2ZbgyoLFC_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9TZ0bxhvvk65O_zXSC27jA"/>
</p:tagLst>
</file>

<file path=ppt/tags/tag9.xml><?xml version="1.0" encoding="utf-8"?>
<p:tagLst xmlns:a="http://schemas.openxmlformats.org/drawingml/2006/main" xmlns:r="http://schemas.openxmlformats.org/officeDocument/2006/relationships" xmlns:p="http://schemas.openxmlformats.org/presentationml/2006/main">
  <p:tag name="LTOP" val=" 208.75"/>
  <p:tag name="LLEFT" val=" 143.125"/>
  <p:tag name="THINKCELLSHAPEDONOTDELETE" val="pG8KwwjozPUy2ZbgyoLFC_A"/>
</p:tagLst>
</file>

<file path=ppt/theme/theme1.xml><?xml version="1.0" encoding="utf-8"?>
<a:theme xmlns:a="http://schemas.openxmlformats.org/drawingml/2006/main" name="Thème Office">
  <a:themeElements>
    <a:clrScheme name="Ceis">
      <a:dk1>
        <a:srgbClr val="545457"/>
      </a:dk1>
      <a:lt1>
        <a:srgbClr val="FFFFFF"/>
      </a:lt1>
      <a:dk2>
        <a:srgbClr val="7F7F7F"/>
      </a:dk2>
      <a:lt2>
        <a:srgbClr val="BFBFBF"/>
      </a:lt2>
      <a:accent1>
        <a:srgbClr val="273E4F"/>
      </a:accent1>
      <a:accent2>
        <a:srgbClr val="154F69"/>
      </a:accent2>
      <a:accent3>
        <a:srgbClr val="649BB1"/>
      </a:accent3>
      <a:accent4>
        <a:srgbClr val="B0C7E2"/>
      </a:accent4>
      <a:accent5>
        <a:srgbClr val="23B2CF"/>
      </a:accent5>
      <a:accent6>
        <a:srgbClr val="F8AA2E"/>
      </a:accent6>
      <a:hlink>
        <a:srgbClr val="00B05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6350"/>
      </a:spPr>
      <a:bodyPr lIns="36000" tIns="36000" rIns="36000" bIns="36000" rtlCol="0" anchor="ctr"/>
      <a:lstStyle>
        <a:defPPr algn="ctr">
          <a:defRPr sz="18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36000" tIns="36000" rIns="36000" bIns="36000" rtlCol="0">
        <a:spAutoFit/>
      </a:bodyPr>
      <a:lstStyle>
        <a:defPPr algn="l">
          <a:defRPr sz="1600"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867778465270478A80AB6B2BDF50F2" ma:contentTypeVersion="6" ma:contentTypeDescription="Crée un document." ma:contentTypeScope="" ma:versionID="6303ad3995d2ec73b2bc30f37a4237f1">
  <xsd:schema xmlns:xsd="http://www.w3.org/2001/XMLSchema" xmlns:xs="http://www.w3.org/2001/XMLSchema" xmlns:p="http://schemas.microsoft.com/office/2006/metadata/properties" xmlns:ns2="bf752ae8-eef8-448b-9d9d-e7190874e772" xmlns:ns3="8c7018df-d26a-4b0f-b9d1-9ae5a074ae1b" targetNamespace="http://schemas.microsoft.com/office/2006/metadata/properties" ma:root="true" ma:fieldsID="80da04cdea536297085859b965dc70c2" ns2:_="" ns3:_="">
    <xsd:import namespace="bf752ae8-eef8-448b-9d9d-e7190874e772"/>
    <xsd:import namespace="8c7018df-d26a-4b0f-b9d1-9ae5a074ae1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752ae8-eef8-448b-9d9d-e7190874e7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7018df-d26a-4b0f-b9d1-9ae5a074ae1b"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SharedWithUsers xmlns="8c7018df-d26a-4b0f-b9d1-9ae5a074ae1b">
      <UserInfo>
        <DisplayName>Robin CELLARD</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8D64E9-8521-4FC3-9764-069275F69F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752ae8-eef8-448b-9d9d-e7190874e772"/>
    <ds:schemaRef ds:uri="8c7018df-d26a-4b0f-b9d1-9ae5a074ae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A95568-A12D-4259-BBA6-2841F2064679}">
  <ds:schemaRefs>
    <ds:schemaRef ds:uri="11551b65-50f2-4559-a2ef-d98a6fa62d27"/>
    <ds:schemaRef ds:uri="5be4d866-5629-4251-8da4-2dabe39df923"/>
    <ds:schemaRef ds:uri="8c7018df-d26a-4b0f-b9d1-9ae5a074ae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2D0BAAC-7878-4C69-9369-DAC9D96928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956</TotalTime>
  <Words>9209</Words>
  <Application>Microsoft Office PowerPoint</Application>
  <PresentationFormat>Personnalisé</PresentationFormat>
  <Paragraphs>1131</Paragraphs>
  <Slides>77</Slides>
  <Notes>6</Notes>
  <HiddenSlides>11</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77</vt:i4>
      </vt:variant>
    </vt:vector>
  </HeadingPairs>
  <TitlesOfParts>
    <vt:vector size="84" baseType="lpstr">
      <vt:lpstr>ＭＳ Ｐゴシック</vt:lpstr>
      <vt:lpstr>Arial</vt:lpstr>
      <vt:lpstr>Arial Narrow</vt:lpstr>
      <vt:lpstr>Calibri</vt:lpstr>
      <vt:lpstr>Lato</vt:lpstr>
      <vt:lpstr>Wingdings</vt:lpstr>
      <vt:lpstr>Thème Office</vt:lpstr>
      <vt:lpstr>Présentation PowerPoint</vt:lpstr>
      <vt:lpstr>Présentation PowerPoint</vt:lpstr>
      <vt:lpstr>UNE AMBITION REGIONALE</vt:lpstr>
      <vt:lpstr>Présentation des intervenants | pour chaque entreprise, un diagnostic 360 a été réalisé couvrant 6 thématiques</vt:lpstr>
      <vt:lpstr>groupement | présentation des acteurs du programme</vt:lpstr>
      <vt:lpstr>Enjeu-Maturité | pour chaque axe, les thématiques suivantes ont été abordées et les enjeux-maturités ont été évalués</vt:lpstr>
      <vt:lpstr>Enjeu-Maturité | Le diagnostic permet de collecter les données sur les entreprises de la région et structurer une transformation vers l’USINE du futur</vt:lpstr>
      <vt:lpstr>Présentation PowerPoint</vt:lpstr>
      <vt:lpstr>Entreprises diagnostiquées | les 588 entreprises diagnostiquées sont réparties sur l’ensemble du territoire de Nouvelle aquitaine</vt:lpstr>
      <vt:lpstr>Entreprises diagnostiquées | Quelques chiffres</vt:lpstr>
      <vt:lpstr>Entreprises diagnostiquées | répartition des entreprises par taille des effectifs</vt:lpstr>
      <vt:lpstr>Entreprises diagnostiquées | répartition des entreprises par taille secteur d’activité</vt:lpstr>
      <vt:lpstr>Entreprises diagnostiquées | analyse du nombre de jours complémentaires accordés en fonction de la taille</vt:lpstr>
      <vt:lpstr>Entreprises diagnostiquées | les entreprises sont de plus en plus sensibilisées aux thématiques numériques et usine durable</vt:lpstr>
      <vt:lpstr>réponse à vos questions</vt:lpstr>
      <vt:lpstr>Présentation PowerPoint</vt:lpstr>
      <vt:lpstr>Enjeu-maturité| les analyses des notes enjeu par axe montrent que les enjeux les plus forts restent sur les sujets organisation et facteur humain…</vt:lpstr>
      <vt:lpstr>Enjeu-maturité| C’est sur les sujets organisation et facteur humain que l’enjeu et l’écart entre enjeu-maturité par axe est le plus important (*)</vt:lpstr>
      <vt:lpstr>Enjeu-maturité | évolution des notes enjeu maturité par rapport au précédent marché (2017-2020)</vt:lpstr>
      <vt:lpstr>Enjeu-maturité | évolution des notes enjeu maturité par rapport au précédent marché (2017-2020)</vt:lpstr>
      <vt:lpstr>Enjeu-maturité | évolution des notes enjeu par AMI et par axe udf</vt:lpstr>
      <vt:lpstr>Enjeu-maturité | L’analyse des enjeux sur les 9 secteurs principaux</vt:lpstr>
      <vt:lpstr>Stratégie globale | synthèse des enseignements du panorama</vt:lpstr>
      <vt:lpstr>Organisation industrielle | synthèse des enseignements du panorama</vt:lpstr>
      <vt:lpstr>Hommes et compétences | synthèse des enseignements du panorama</vt:lpstr>
      <vt:lpstr>Usine durable | synthèse des enseignements du panorama</vt:lpstr>
      <vt:lpstr>Stratégie numérique | synthèse des enseignements du panorama</vt:lpstr>
      <vt:lpstr>Technologie du futur | synthèse des enseignements du panorama</vt:lpstr>
      <vt:lpstr>Leviers émis | Les leviers retenus comme prioritaires par les entreprises concernent avant tout la gestion de la production et les pratiques managériales</vt:lpstr>
      <vt:lpstr>Présentation PowerPoint</vt:lpstr>
      <vt:lpstr>Bilan satisfaction des entreprises | Les enquêtes satisfaction au programme UdF montrent un niveau de satisfaction globale élevé des entreprises</vt:lpstr>
      <vt:lpstr>Rapport d’analyse | notre Retour sur le programme</vt:lpstr>
      <vt:lpstr>2 pistes possibles pour repenser le programme Usine du Futur</vt:lpstr>
      <vt:lpstr>Merci à tous</vt:lpstr>
      <vt:lpstr>Présentation PowerPoint</vt:lpstr>
      <vt:lpstr>Stratégie GLOBALE | les nouvelles technologies et le digital sont perçues comme un réel axe d’évolution des entreprises dans leur stratégie</vt:lpstr>
      <vt:lpstr>Stratégie GLOBALE | les enjeux liés à l’évolution des stratégies d’entreprises sont globalement plus forts pour les entreprises de taille importantes</vt:lpstr>
      <vt:lpstr>Stratégie GLOBALE | 3 secteurs ressortent avec des enjeux particulièrement forts sur l’axe stratégie globale : le secteur vigne/agroalimentaire, la construction et l’aéro</vt:lpstr>
      <vt:lpstr>Présentation PowerPoint</vt:lpstr>
      <vt:lpstr>Organisation industrielle | toutes les dimensions de l’organisation industrielle ont des enjeux fort et 2 d’entres elles ressortent avec un fort écart enjeu-maturité</vt:lpstr>
      <vt:lpstr>Organisation industrielle | sans surprise, la maturité des entreprises va croissante en fonction de leur taille</vt:lpstr>
      <vt:lpstr>Organisation industrielle| le secteur de l’aéronautique-Espace-défense reste de loin le secteur avec le plus d’enjeux autour de la dimensions organisation industrielle</vt:lpstr>
      <vt:lpstr>Organisation industrielle| les secteurs avec le plus d’écart entre enjeu et maturité sont</vt:lpstr>
      <vt:lpstr>Présentation PowerPoint</vt:lpstr>
      <vt:lpstr>Hommes et compétences | toutes les dimensions de l’Hommes et compétences ont des enjeux fort et 1 d’entre elles ressort avec un fort écart enjeu-maturité</vt:lpstr>
      <vt:lpstr>Hommes et compétences | sans surprise, la maturité des grandes entreprises reste supérieure aux petites, même si toutes ont des enjeux forts sur l’axe homme et compétences</vt:lpstr>
      <vt:lpstr>Hommes et compétences| le secteur de l’aéronautique-Espace-défense reste de loin le secteur avec le plus d’enjeux autour de la dimensions Hommes et compétences</vt:lpstr>
      <vt:lpstr>Homme et compétences| Analyse des secteurs avec le plus d’écart entre enjeu et maturité</vt:lpstr>
      <vt:lpstr>Présentation PowerPoint</vt:lpstr>
      <vt:lpstr>Usine durable | la stratégie RSE s’affiche comme un enjeu fort pour les entrepriseS et c’est sur cette dimension qu’elles sont les moins matures</vt:lpstr>
      <vt:lpstr>Usine durable | les enjeux et maturités sont plus élevés dans les grandes entreprises (effectifs &gt; 100)</vt:lpstr>
      <vt:lpstr>Usine durable| le secteur de la chimie &amp; matériaux ressort comme celui ayant le plus d’enjeux</vt:lpstr>
      <vt:lpstr>Usine durable| Analyse des secteurs avec le plus d’écart entre enjeu et maturité</vt:lpstr>
      <vt:lpstr>Présentation PowerPoint</vt:lpstr>
      <vt:lpstr>Stratégie numérique | La stratégie numérique des sites reste l’enjeu numéro 1 deS entreprises diagnostiquées</vt:lpstr>
      <vt:lpstr>Stratégie numérique | La maturité des entreprises sur le numérique va croissante en fonction de leur taille</vt:lpstr>
      <vt:lpstr>Stratégie numérique| 3 secteurs ressortent avec plus d’enjeux sur le volet numérique</vt:lpstr>
      <vt:lpstr>Stratégie Numérique| Analyse des secteurs avec le plus d’écart entre enjeu et maturité</vt:lpstr>
      <vt:lpstr>Présentation PowerPoint</vt:lpstr>
      <vt:lpstr>Technologie du futur | les sujets automatisation, assistance aux gestes et outils de prod avancés ressortent clairement comme les plus prioritaires pour la technologie du futur</vt:lpstr>
      <vt:lpstr>Technologie du futur | La maturité des entreprises sur la technologie du futur va croissante en fonction de leur taille</vt:lpstr>
      <vt:lpstr>Technologie du futur| 3 secteurs ressortent avec plus d’enjeux sur le volet numérique</vt:lpstr>
      <vt:lpstr>TECHNOLOGIE DU FUTUR| Analyse des secteurs avec le plus d’écart entre enjeu et maturité</vt:lpstr>
      <vt:lpstr>Présentation PowerPoint</vt:lpstr>
      <vt:lpstr>OPEO est avant tout un projet au service de l’industrie</vt:lpstr>
      <vt:lpstr>Présentation et références du cabinet DIGITALL</vt:lpstr>
      <vt:lpstr>Présentation PowerPoint</vt:lpstr>
      <vt:lpstr>Des compétences qui s’appuient sur des plateformes technologiques, vitrines de l’industrie du futur couvrant l’ensemble du cycle de vie du produit</vt:lpstr>
      <vt:lpstr>PRESENTATION APESA </vt:lpstr>
      <vt:lpstr>Présentation PowerPoint</vt:lpstr>
      <vt:lpstr>INDICE I2DF| L’indicateur I2DF permettant d’évaluer le niveau de maturité chez les entreprises selon 29 thématiques, est calculé au cadrage et en clôture des diagnostiques</vt:lpstr>
      <vt:lpstr>INDICE I2DF| TOP 5 des briques les plus et moins matures</vt:lpstr>
      <vt:lpstr>INDICE I2DF| Evolution de la note I2DF entre entrée et sortie du programme</vt:lpstr>
      <vt:lpstr>Technologie du futur | synthèse des enseignements du panorama</vt:lpstr>
      <vt:lpstr>Technologie du futur | synthèse des enseignements du panorama</vt:lpstr>
      <vt:lpstr>Technologie du futur | synthèse des enseignements du panorama</vt:lpstr>
      <vt:lpstr>Technologie du futur | synthèse des enseignements du panorama</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david.machenaud@opeo-conseil.fr</dc:creator>
  <cp:lastModifiedBy>Gautier CHEVRETON</cp:lastModifiedBy>
  <cp:revision>1</cp:revision>
  <cp:lastPrinted>2019-11-03T14:21:51Z</cp:lastPrinted>
  <dcterms:created xsi:type="dcterms:W3CDTF">2014-03-14T07:19:26Z</dcterms:created>
  <dcterms:modified xsi:type="dcterms:W3CDTF">2024-06-07T08:11:13Z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0x010100A3867778465270478A80AB6B2BDF50F2</vt:lpwstr>
  </property>
  <property fmtid="{D5CDD505-2E9C-101B-9397-08002B2CF9AE}" pid="3" name="Order">
    <vt:r8>34561300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lienpartageable">
    <vt:lpwstr>, </vt:lpwstr>
  </property>
  <property fmtid="{D5CDD505-2E9C-101B-9397-08002B2CF9AE}" pid="10" name="TriggerFlowInfo">
    <vt:lpwstr/>
  </property>
  <property fmtid="{D5CDD505-2E9C-101B-9397-08002B2CF9AE}" pid="11" name="MediaServiceImageTags">
    <vt:lpwstr/>
  </property>
</Properties>
</file>